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92"/>
  </p:notesMasterIdLst>
  <p:sldIdLst>
    <p:sldId id="320" r:id="rId3"/>
    <p:sldId id="321" r:id="rId4"/>
    <p:sldId id="323" r:id="rId5"/>
    <p:sldId id="324" r:id="rId6"/>
    <p:sldId id="339" r:id="rId7"/>
    <p:sldId id="332" r:id="rId8"/>
    <p:sldId id="333" r:id="rId9"/>
    <p:sldId id="334" r:id="rId10"/>
    <p:sldId id="335" r:id="rId11"/>
    <p:sldId id="336" r:id="rId12"/>
    <p:sldId id="337" r:id="rId13"/>
    <p:sldId id="338" r:id="rId14"/>
    <p:sldId id="369" r:id="rId15"/>
    <p:sldId id="371" r:id="rId16"/>
    <p:sldId id="368" r:id="rId17"/>
    <p:sldId id="384" r:id="rId18"/>
    <p:sldId id="372" r:id="rId19"/>
    <p:sldId id="375" r:id="rId20"/>
    <p:sldId id="376" r:id="rId21"/>
    <p:sldId id="377" r:id="rId22"/>
    <p:sldId id="378" r:id="rId23"/>
    <p:sldId id="379" r:id="rId24"/>
    <p:sldId id="370" r:id="rId25"/>
    <p:sldId id="256" r:id="rId26"/>
    <p:sldId id="267" r:id="rId27"/>
    <p:sldId id="350" r:id="rId28"/>
    <p:sldId id="385" r:id="rId29"/>
    <p:sldId id="257" r:id="rId30"/>
    <p:sldId id="381" r:id="rId31"/>
    <p:sldId id="382" r:id="rId32"/>
    <p:sldId id="388" r:id="rId33"/>
    <p:sldId id="260" r:id="rId34"/>
    <p:sldId id="403" r:id="rId35"/>
    <p:sldId id="404" r:id="rId36"/>
    <p:sldId id="383" r:id="rId37"/>
    <p:sldId id="351" r:id="rId38"/>
    <p:sldId id="352" r:id="rId39"/>
    <p:sldId id="353" r:id="rId40"/>
    <p:sldId id="354" r:id="rId41"/>
    <p:sldId id="355" r:id="rId42"/>
    <p:sldId id="265" r:id="rId43"/>
    <p:sldId id="386" r:id="rId44"/>
    <p:sldId id="387" r:id="rId45"/>
    <p:sldId id="389" r:id="rId46"/>
    <p:sldId id="398" r:id="rId47"/>
    <p:sldId id="266" r:id="rId48"/>
    <p:sldId id="390" r:id="rId49"/>
    <p:sldId id="405" r:id="rId50"/>
    <p:sldId id="273" r:id="rId51"/>
    <p:sldId id="399" r:id="rId52"/>
    <p:sldId id="274" r:id="rId53"/>
    <p:sldId id="392" r:id="rId54"/>
    <p:sldId id="279" r:id="rId55"/>
    <p:sldId id="282" r:id="rId56"/>
    <p:sldId id="283" r:id="rId57"/>
    <p:sldId id="284" r:id="rId58"/>
    <p:sldId id="285" r:id="rId59"/>
    <p:sldId id="401" r:id="rId60"/>
    <p:sldId id="286" r:id="rId61"/>
    <p:sldId id="402" r:id="rId62"/>
    <p:sldId id="280" r:id="rId63"/>
    <p:sldId id="287" r:id="rId64"/>
    <p:sldId id="393" r:id="rId65"/>
    <p:sldId id="394" r:id="rId66"/>
    <p:sldId id="395" r:id="rId67"/>
    <p:sldId id="396" r:id="rId68"/>
    <p:sldId id="289" r:id="rId69"/>
    <p:sldId id="292" r:id="rId70"/>
    <p:sldId id="293" r:id="rId71"/>
    <p:sldId id="296" r:id="rId72"/>
    <p:sldId id="294" r:id="rId73"/>
    <p:sldId id="295" r:id="rId74"/>
    <p:sldId id="297" r:id="rId75"/>
    <p:sldId id="299" r:id="rId76"/>
    <p:sldId id="300" r:id="rId77"/>
    <p:sldId id="291" r:id="rId78"/>
    <p:sldId id="303" r:id="rId79"/>
    <p:sldId id="349" r:id="rId80"/>
    <p:sldId id="301" r:id="rId81"/>
    <p:sldId id="397" r:id="rId82"/>
    <p:sldId id="290" r:id="rId83"/>
    <p:sldId id="319" r:id="rId84"/>
    <p:sldId id="302" r:id="rId85"/>
    <p:sldId id="304" r:id="rId86"/>
    <p:sldId id="305" r:id="rId87"/>
    <p:sldId id="306" r:id="rId88"/>
    <p:sldId id="307" r:id="rId89"/>
    <p:sldId id="308" r:id="rId90"/>
    <p:sldId id="3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p:scale>
          <a:sx n="64" d="100"/>
          <a:sy n="64" d="100"/>
        </p:scale>
        <p:origin x="-960" y="-1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12744431946006701"/>
          <c:y val="0.15110436407313499"/>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1H2017 Smartphone AP Market</c:v>
                </c:pt>
              </c:strCache>
            </c:strRef>
          </c:tx>
          <c:cat>
            <c:strRef>
              <c:f>Sheet1!$A$2:$A$5</c:f>
              <c:strCache>
                <c:ptCount val="4"/>
                <c:pt idx="0">
                  <c:v>Qualcomm</c:v>
                </c:pt>
                <c:pt idx="1">
                  <c:v>Apple</c:v>
                </c:pt>
                <c:pt idx="2">
                  <c:v>MediaTek</c:v>
                </c:pt>
                <c:pt idx="3">
                  <c:v>Others</c:v>
                </c:pt>
              </c:strCache>
            </c:strRef>
          </c:cat>
          <c:val>
            <c:numRef>
              <c:f>Sheet1!$B$2:$B$5</c:f>
              <c:numCache>
                <c:formatCode>0%</c:formatCode>
                <c:ptCount val="4"/>
                <c:pt idx="0">
                  <c:v>0.42</c:v>
                </c:pt>
                <c:pt idx="1">
                  <c:v>0.18</c:v>
                </c:pt>
                <c:pt idx="2">
                  <c:v>0.18</c:v>
                </c:pt>
                <c:pt idx="3">
                  <c:v>0.22</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itle>
    <c:autoTitleDeleted val="0"/>
    <c:view3D>
      <c:rotX val="75"/>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1H2017 Tablet AP Market</c:v>
                </c:pt>
              </c:strCache>
            </c:strRef>
          </c:tx>
          <c:cat>
            <c:strRef>
              <c:f>Sheet1!$A$2:$A$5</c:f>
              <c:strCache>
                <c:ptCount val="4"/>
                <c:pt idx="0">
                  <c:v>Apple</c:v>
                </c:pt>
                <c:pt idx="1">
                  <c:v>Intel</c:v>
                </c:pt>
                <c:pt idx="2">
                  <c:v>Qualcomm</c:v>
                </c:pt>
                <c:pt idx="3">
                  <c:v>Others</c:v>
                </c:pt>
              </c:strCache>
            </c:strRef>
          </c:cat>
          <c:val>
            <c:numRef>
              <c:f>Sheet1!$B$2:$B$5</c:f>
              <c:numCache>
                <c:formatCode>0%</c:formatCode>
                <c:ptCount val="4"/>
                <c:pt idx="0">
                  <c:v>0.37</c:v>
                </c:pt>
                <c:pt idx="1">
                  <c:v>0.18</c:v>
                </c:pt>
                <c:pt idx="2">
                  <c:v>0.16</c:v>
                </c:pt>
                <c:pt idx="3">
                  <c:v>0.28999999999999998</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ata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ata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4.xml.rels><?xml version="1.0" encoding="UTF-8" standalone="yes"?>
<Relationships xmlns="http://schemas.openxmlformats.org/package/2006/relationships"><Relationship Id="rId3" Type="http://schemas.openxmlformats.org/officeDocument/2006/relationships/hyperlink" Target="http://users.ece.utexas.edu/~bevans/courses/realtime/index.html" TargetMode="External"/><Relationship Id="rId2" Type="http://schemas.openxmlformats.org/officeDocument/2006/relationships/hyperlink" Target="https://www.bdti.com/Resources/Comp.DSP.FAQ/Part3" TargetMode="External"/><Relationship Id="rId1" Type="http://schemas.openxmlformats.org/officeDocument/2006/relationships/hyperlink" Target="https://www.ti.com/" TargetMode="External"/><Relationship Id="rId5" Type="http://schemas.openxmlformats.org/officeDocument/2006/relationships/image" Target="../media/image16.png"/><Relationship Id="rId4" Type="http://schemas.openxmlformats.org/officeDocument/2006/relationships/hyperlink" Target="http://dspfirst.gatech.edu/matlab/" TargetMode="External"/></Relationships>
</file>

<file path=ppt/diagrams/_rels/data15.xml.rels><?xml version="1.0" encoding="UTF-8" standalone="yes"?>
<Relationships xmlns="http://schemas.openxmlformats.org/package/2006/relationships"><Relationship Id="rId3" Type="http://schemas.openxmlformats.org/officeDocument/2006/relationships/hyperlink" Target="http://nptel.iitm.ac.in/" TargetMode="External"/><Relationship Id="rId7" Type="http://schemas.openxmlformats.org/officeDocument/2006/relationships/hyperlink" Target="https://youtu.be/SKuywStjBLY" TargetMode="External"/><Relationship Id="rId2" Type="http://schemas.openxmlformats.org/officeDocument/2006/relationships/hyperlink" Target="https://youtu.be/hDR4K5H_vis" TargetMode="External"/><Relationship Id="rId1" Type="http://schemas.openxmlformats.org/officeDocument/2006/relationships/hyperlink" Target="https://youtu.be/82pYzfP7Plc" TargetMode="External"/><Relationship Id="rId6" Type="http://schemas.openxmlformats.org/officeDocument/2006/relationships/hyperlink" Target="https://youtu.be/rTbochn9s2w" TargetMode="External"/><Relationship Id="rId5" Type="http://schemas.openxmlformats.org/officeDocument/2006/relationships/hyperlink" Target="https://youtu.be/w3BCwdYYTU0" TargetMode="External"/><Relationship Id="rId4" Type="http://schemas.openxmlformats.org/officeDocument/2006/relationships/hyperlink" Target="https://youtu.be/pcGggktOZL8" TargetMode="External"/></Relationships>
</file>

<file path=ppt/diagrams/_rels/data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1" Type="http://schemas.openxmlformats.org/officeDocument/2006/relationships/image" Target="../media/image7.png"/></Relationships>
</file>

<file path=ppt/diagrams/_rels/data27.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hyperlink" Target="https://www.bdti.com/Resources/Comp.DSP.FAQ/Part3" TargetMode="External"/><Relationship Id="rId2" Type="http://schemas.openxmlformats.org/officeDocument/2006/relationships/image" Target="../media/image16.png"/><Relationship Id="rId1" Type="http://schemas.openxmlformats.org/officeDocument/2006/relationships/hyperlink" Target="https://www.ti.com/" TargetMode="External"/><Relationship Id="rId5" Type="http://schemas.openxmlformats.org/officeDocument/2006/relationships/hyperlink" Target="http://dspfirst.gatech.edu/matlab/" TargetMode="External"/><Relationship Id="rId4" Type="http://schemas.openxmlformats.org/officeDocument/2006/relationships/hyperlink" Target="http://users.ece.utexas.edu/~bevans/courses/realtime/index.html" TargetMode="External"/></Relationships>
</file>

<file path=ppt/diagrams/_rels/drawing15.xml.rels><?xml version="1.0" encoding="UTF-8" standalone="yes"?>
<Relationships xmlns="http://schemas.openxmlformats.org/package/2006/relationships"><Relationship Id="rId3" Type="http://schemas.openxmlformats.org/officeDocument/2006/relationships/hyperlink" Target="http://nptel.iitm.ac.in/" TargetMode="External"/><Relationship Id="rId7" Type="http://schemas.openxmlformats.org/officeDocument/2006/relationships/hyperlink" Target="https://youtu.be/SKuywStjBLY" TargetMode="External"/><Relationship Id="rId2" Type="http://schemas.openxmlformats.org/officeDocument/2006/relationships/hyperlink" Target="https://youtu.be/hDR4K5H_vis" TargetMode="External"/><Relationship Id="rId1" Type="http://schemas.openxmlformats.org/officeDocument/2006/relationships/hyperlink" Target="https://youtu.be/82pYzfP7Plc" TargetMode="External"/><Relationship Id="rId6" Type="http://schemas.openxmlformats.org/officeDocument/2006/relationships/hyperlink" Target="https://youtu.be/rTbochn9s2w" TargetMode="External"/><Relationship Id="rId5" Type="http://schemas.openxmlformats.org/officeDocument/2006/relationships/hyperlink" Target="https://youtu.be/w3BCwdYYTU0" TargetMode="External"/><Relationship Id="rId4" Type="http://schemas.openxmlformats.org/officeDocument/2006/relationships/hyperlink" Target="https://youtu.be/pcGggktOZL8" TargetMode="External"/></Relationships>
</file>

<file path=ppt/diagrams/_rels/drawing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F4F86-3A30-4A5E-B75A-8B7C379AEF52}"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78BB7368-763A-45C2-8CB4-A4677202F1CE}">
      <dgm:prSet phldrT="[Text]"/>
      <dgm:spPr>
        <a:solidFill>
          <a:srgbClr val="002060"/>
        </a:solidFill>
      </dgm:spPr>
      <dgm:t>
        <a:bodyPr/>
        <a:lstStyle/>
        <a:p>
          <a:r>
            <a:rPr lang="en-US" dirty="0" smtClean="0"/>
            <a:t>To study Programmable DSP Processors. </a:t>
          </a:r>
          <a:endParaRPr lang="en-US" dirty="0"/>
        </a:p>
      </dgm:t>
    </dgm:pt>
    <dgm:pt modelId="{474C1246-3F04-4C63-B677-F79D9680E06D}" type="parTrans" cxnId="{F5A6D582-E792-4D7E-98CA-30E1D5C36E49}">
      <dgm:prSet/>
      <dgm:spPr/>
      <dgm:t>
        <a:bodyPr/>
        <a:lstStyle/>
        <a:p>
          <a:endParaRPr lang="en-US"/>
        </a:p>
      </dgm:t>
    </dgm:pt>
    <dgm:pt modelId="{BB373B59-45B5-40F2-A650-766E380229C0}" type="sibTrans" cxnId="{F5A6D582-E792-4D7E-98CA-30E1D5C36E49}">
      <dgm:prSet/>
      <dgm:spPr/>
      <dgm:t>
        <a:bodyPr/>
        <a:lstStyle/>
        <a:p>
          <a:endParaRPr lang="en-US"/>
        </a:p>
      </dgm:t>
    </dgm:pt>
    <dgm:pt modelId="{59F0E42C-B7C4-4C8B-9667-1650DFF47AD8}">
      <dgm:prSet phldrT="[Text]"/>
      <dgm:spPr>
        <a:solidFill>
          <a:srgbClr val="002060"/>
        </a:solidFill>
      </dgm:spPr>
      <dgm:t>
        <a:bodyPr/>
        <a:lstStyle/>
        <a:p>
          <a:r>
            <a:rPr lang="en-US" dirty="0" smtClean="0"/>
            <a:t>To provide an understanding of the fundamentals of DSP techniques. </a:t>
          </a:r>
        </a:p>
      </dgm:t>
    </dgm:pt>
    <dgm:pt modelId="{AEC10508-C648-486C-820A-FBE271A456B0}" type="parTrans" cxnId="{E3894C86-EF65-4870-9E68-77DD41DC1047}">
      <dgm:prSet/>
      <dgm:spPr/>
      <dgm:t>
        <a:bodyPr/>
        <a:lstStyle/>
        <a:p>
          <a:endParaRPr lang="en-US"/>
        </a:p>
      </dgm:t>
    </dgm:pt>
    <dgm:pt modelId="{2708F55F-0C58-4D60-A32B-EBC5E9AE7AA5}" type="sibTrans" cxnId="{E3894C86-EF65-4870-9E68-77DD41DC1047}">
      <dgm:prSet/>
      <dgm:spPr/>
      <dgm:t>
        <a:bodyPr/>
        <a:lstStyle/>
        <a:p>
          <a:endParaRPr lang="en-US"/>
        </a:p>
      </dgm:t>
    </dgm:pt>
    <dgm:pt modelId="{6D02EDF6-4BC9-42C5-8471-D27AADB1911A}">
      <dgm:prSet phldrT="[Text]"/>
      <dgm:spPr>
        <a:solidFill>
          <a:srgbClr val="002060"/>
        </a:solidFill>
      </dgm:spPr>
      <dgm:t>
        <a:bodyPr/>
        <a:lstStyle/>
        <a:p>
          <a:r>
            <a:rPr lang="en-US" dirty="0" smtClean="0"/>
            <a:t>To study implementation &amp; applications of DSP techniques. </a:t>
          </a:r>
          <a:endParaRPr lang="en-US" dirty="0"/>
        </a:p>
      </dgm:t>
    </dgm:pt>
    <dgm:pt modelId="{18A16D2D-A9BF-460C-BE3A-0AF9A0791C34}" type="parTrans" cxnId="{3681C780-53B7-48AC-99FD-37231967AEDD}">
      <dgm:prSet/>
      <dgm:spPr/>
      <dgm:t>
        <a:bodyPr/>
        <a:lstStyle/>
        <a:p>
          <a:endParaRPr lang="en-US"/>
        </a:p>
      </dgm:t>
    </dgm:pt>
    <dgm:pt modelId="{51E91E1C-E885-4A5D-A8BD-62E664B549E6}" type="sibTrans" cxnId="{3681C780-53B7-48AC-99FD-37231967AEDD}">
      <dgm:prSet/>
      <dgm:spPr/>
      <dgm:t>
        <a:bodyPr/>
        <a:lstStyle/>
        <a:p>
          <a:endParaRPr lang="en-US"/>
        </a:p>
      </dgm:t>
    </dgm:pt>
    <dgm:pt modelId="{1789EBF0-6627-4FDE-AC00-899C730213EC}">
      <dgm:prSet/>
      <dgm:spPr>
        <a:solidFill>
          <a:srgbClr val="002060"/>
        </a:solidFill>
      </dgm:spPr>
      <dgm:t>
        <a:bodyPr/>
        <a:lstStyle/>
        <a:p>
          <a:r>
            <a:rPr lang="en-US" smtClean="0"/>
            <a:t>To study multi-rate filters. </a:t>
          </a:r>
          <a:endParaRPr lang="en-US" dirty="0" smtClean="0"/>
        </a:p>
      </dgm:t>
    </dgm:pt>
    <dgm:pt modelId="{DF479C56-B4BC-4AE7-8A87-114E540259D8}" type="parTrans" cxnId="{FFCB51CD-2EE4-43B4-8389-9D02FC1B3B1B}">
      <dgm:prSet/>
      <dgm:spPr/>
      <dgm:t>
        <a:bodyPr/>
        <a:lstStyle/>
        <a:p>
          <a:endParaRPr lang="en-US"/>
        </a:p>
      </dgm:t>
    </dgm:pt>
    <dgm:pt modelId="{677BD76F-9050-4E80-B2F4-1C9F538BC32A}" type="sibTrans" cxnId="{FFCB51CD-2EE4-43B4-8389-9D02FC1B3B1B}">
      <dgm:prSet/>
      <dgm:spPr/>
      <dgm:t>
        <a:bodyPr/>
        <a:lstStyle/>
        <a:p>
          <a:endParaRPr lang="en-US"/>
        </a:p>
      </dgm:t>
    </dgm:pt>
    <dgm:pt modelId="{CE38172B-625A-4BC2-9340-397CEE7CC0CB}">
      <dgm:prSet/>
      <dgm:spPr>
        <a:solidFill>
          <a:srgbClr val="002060"/>
        </a:solidFill>
      </dgm:spPr>
      <dgm:t>
        <a:bodyPr/>
        <a:lstStyle/>
        <a:p>
          <a:r>
            <a:rPr lang="en-US" smtClean="0"/>
            <a:t>To understand architecture of DSP processor. </a:t>
          </a:r>
          <a:endParaRPr lang="en-US"/>
        </a:p>
      </dgm:t>
    </dgm:pt>
    <dgm:pt modelId="{BA43462E-8B0C-4B06-9605-04FED6A091F4}" type="parTrans" cxnId="{AB585EED-2216-4763-B606-F7203F2B8069}">
      <dgm:prSet/>
      <dgm:spPr/>
      <dgm:t>
        <a:bodyPr/>
        <a:lstStyle/>
        <a:p>
          <a:endParaRPr lang="en-US"/>
        </a:p>
      </dgm:t>
    </dgm:pt>
    <dgm:pt modelId="{76A5A359-8AB7-4CD1-993B-F1563CCF416A}" type="sibTrans" cxnId="{AB585EED-2216-4763-B606-F7203F2B8069}">
      <dgm:prSet/>
      <dgm:spPr/>
      <dgm:t>
        <a:bodyPr/>
        <a:lstStyle/>
        <a:p>
          <a:endParaRPr lang="en-US"/>
        </a:p>
      </dgm:t>
    </dgm:pt>
    <dgm:pt modelId="{775D4273-379A-4095-8D52-5CD5E5D74CE3}" type="pres">
      <dgm:prSet presAssocID="{2E0F4F86-3A30-4A5E-B75A-8B7C379AEF52}" presName="Name0" presStyleCnt="0">
        <dgm:presLayoutVars>
          <dgm:chMax val="7"/>
          <dgm:chPref val="7"/>
          <dgm:dir/>
        </dgm:presLayoutVars>
      </dgm:prSet>
      <dgm:spPr/>
      <dgm:t>
        <a:bodyPr/>
        <a:lstStyle/>
        <a:p>
          <a:endParaRPr lang="en-US"/>
        </a:p>
      </dgm:t>
    </dgm:pt>
    <dgm:pt modelId="{0BCCCB3D-CA96-4777-8EC6-AB6488FC26B3}" type="pres">
      <dgm:prSet presAssocID="{2E0F4F86-3A30-4A5E-B75A-8B7C379AEF52}" presName="Name1" presStyleCnt="0"/>
      <dgm:spPr/>
    </dgm:pt>
    <dgm:pt modelId="{AF747A30-525A-4E2A-9A2D-FB2C2F72810B}" type="pres">
      <dgm:prSet presAssocID="{2E0F4F86-3A30-4A5E-B75A-8B7C379AEF52}" presName="cycle" presStyleCnt="0"/>
      <dgm:spPr/>
    </dgm:pt>
    <dgm:pt modelId="{A59186EB-B7B4-4ECF-8837-14D05B985B5B}" type="pres">
      <dgm:prSet presAssocID="{2E0F4F86-3A30-4A5E-B75A-8B7C379AEF52}" presName="srcNode" presStyleLbl="node1" presStyleIdx="0" presStyleCnt="5"/>
      <dgm:spPr/>
    </dgm:pt>
    <dgm:pt modelId="{D2A488C0-AE37-4DB2-82B5-A36CEC3C88B3}" type="pres">
      <dgm:prSet presAssocID="{2E0F4F86-3A30-4A5E-B75A-8B7C379AEF52}" presName="conn" presStyleLbl="parChTrans1D2" presStyleIdx="0" presStyleCnt="1"/>
      <dgm:spPr/>
      <dgm:t>
        <a:bodyPr/>
        <a:lstStyle/>
        <a:p>
          <a:endParaRPr lang="en-US"/>
        </a:p>
      </dgm:t>
    </dgm:pt>
    <dgm:pt modelId="{5CC63885-66B7-4750-BDDA-886278B1E852}" type="pres">
      <dgm:prSet presAssocID="{2E0F4F86-3A30-4A5E-B75A-8B7C379AEF52}" presName="extraNode" presStyleLbl="node1" presStyleIdx="0" presStyleCnt="5"/>
      <dgm:spPr/>
    </dgm:pt>
    <dgm:pt modelId="{5C991F3D-9608-4C20-8BD1-48447C9E7DFF}" type="pres">
      <dgm:prSet presAssocID="{2E0F4F86-3A30-4A5E-B75A-8B7C379AEF52}" presName="dstNode" presStyleLbl="node1" presStyleIdx="0" presStyleCnt="5"/>
      <dgm:spPr/>
    </dgm:pt>
    <dgm:pt modelId="{88D03170-DECC-4B0D-B96D-546DD3C9BFB9}" type="pres">
      <dgm:prSet presAssocID="{78BB7368-763A-45C2-8CB4-A4677202F1CE}" presName="text_1" presStyleLbl="node1" presStyleIdx="0" presStyleCnt="5">
        <dgm:presLayoutVars>
          <dgm:bulletEnabled val="1"/>
        </dgm:presLayoutVars>
      </dgm:prSet>
      <dgm:spPr/>
      <dgm:t>
        <a:bodyPr/>
        <a:lstStyle/>
        <a:p>
          <a:endParaRPr lang="en-US"/>
        </a:p>
      </dgm:t>
    </dgm:pt>
    <dgm:pt modelId="{C4EF2848-404D-4DE4-9B9E-2B4F7682F65D}" type="pres">
      <dgm:prSet presAssocID="{78BB7368-763A-45C2-8CB4-A4677202F1CE}" presName="accent_1" presStyleCnt="0"/>
      <dgm:spPr/>
    </dgm:pt>
    <dgm:pt modelId="{DE8FBD63-2597-40F8-B5D2-0CE26FEFA6CA}" type="pres">
      <dgm:prSet presAssocID="{78BB7368-763A-45C2-8CB4-A4677202F1CE}" presName="accentRepeatNode" presStyleLbl="solidFgAcc1" presStyleIdx="0" presStyleCnt="5" custScaleX="83288" custScaleY="87791"/>
      <dgm:spPr>
        <a:blipFill rotWithShape="0">
          <a:blip xmlns:r="http://schemas.openxmlformats.org/officeDocument/2006/relationships" r:embed="rId1"/>
          <a:tile tx="0" ty="0" sx="100000" sy="100000" flip="none" algn="tl"/>
        </a:blipFill>
      </dgm:spPr>
      <dgm:t>
        <a:bodyPr/>
        <a:lstStyle/>
        <a:p>
          <a:endParaRPr lang="en-US"/>
        </a:p>
      </dgm:t>
    </dgm:pt>
    <dgm:pt modelId="{4DCA7262-76F9-4CD8-AB07-3A72DFA9AB67}" type="pres">
      <dgm:prSet presAssocID="{59F0E42C-B7C4-4C8B-9667-1650DFF47AD8}" presName="text_2" presStyleLbl="node1" presStyleIdx="1" presStyleCnt="5">
        <dgm:presLayoutVars>
          <dgm:bulletEnabled val="1"/>
        </dgm:presLayoutVars>
      </dgm:prSet>
      <dgm:spPr/>
      <dgm:t>
        <a:bodyPr/>
        <a:lstStyle/>
        <a:p>
          <a:endParaRPr lang="en-US"/>
        </a:p>
      </dgm:t>
    </dgm:pt>
    <dgm:pt modelId="{9343CAF2-930E-4B33-A446-E0E047B1BCD5}" type="pres">
      <dgm:prSet presAssocID="{59F0E42C-B7C4-4C8B-9667-1650DFF47AD8}" presName="accent_2" presStyleCnt="0"/>
      <dgm:spPr/>
    </dgm:pt>
    <dgm:pt modelId="{E7FD0AE6-A9BC-44F6-B849-695D08EAF2C9}" type="pres">
      <dgm:prSet presAssocID="{59F0E42C-B7C4-4C8B-9667-1650DFF47AD8}" presName="accentRepeatNode" presStyleLbl="solidFgAcc1" presStyleIdx="1" presStyleCnt="5" custScaleX="83288" custScaleY="87791"/>
      <dgm:spPr>
        <a:blipFill rotWithShape="0">
          <a:blip xmlns:r="http://schemas.openxmlformats.org/officeDocument/2006/relationships" r:embed="rId1"/>
          <a:tile tx="0" ty="0" sx="100000" sy="100000" flip="none" algn="tl"/>
        </a:blipFill>
      </dgm:spPr>
      <dgm:t>
        <a:bodyPr/>
        <a:lstStyle/>
        <a:p>
          <a:endParaRPr lang="en-US"/>
        </a:p>
      </dgm:t>
    </dgm:pt>
    <dgm:pt modelId="{4FAA34ED-876F-42A6-B47E-42FEAF227366}" type="pres">
      <dgm:prSet presAssocID="{6D02EDF6-4BC9-42C5-8471-D27AADB1911A}" presName="text_3" presStyleLbl="node1" presStyleIdx="2" presStyleCnt="5">
        <dgm:presLayoutVars>
          <dgm:bulletEnabled val="1"/>
        </dgm:presLayoutVars>
      </dgm:prSet>
      <dgm:spPr/>
      <dgm:t>
        <a:bodyPr/>
        <a:lstStyle/>
        <a:p>
          <a:endParaRPr lang="en-US"/>
        </a:p>
      </dgm:t>
    </dgm:pt>
    <dgm:pt modelId="{06B14104-DB82-4B14-97D5-993CD3A989F1}" type="pres">
      <dgm:prSet presAssocID="{6D02EDF6-4BC9-42C5-8471-D27AADB1911A}" presName="accent_3" presStyleCnt="0"/>
      <dgm:spPr/>
    </dgm:pt>
    <dgm:pt modelId="{E9E45693-99DD-49E3-B88D-89381F4B5389}" type="pres">
      <dgm:prSet presAssocID="{6D02EDF6-4BC9-42C5-8471-D27AADB1911A}" presName="accentRepeatNode" presStyleLbl="solidFgAcc1" presStyleIdx="2" presStyleCnt="5" custScaleX="83288" custScaleY="87791"/>
      <dgm:spPr>
        <a:blipFill rotWithShape="0">
          <a:blip xmlns:r="http://schemas.openxmlformats.org/officeDocument/2006/relationships" r:embed="rId1"/>
          <a:tile tx="0" ty="0" sx="100000" sy="100000" flip="none" algn="tl"/>
        </a:blipFill>
      </dgm:spPr>
      <dgm:t>
        <a:bodyPr/>
        <a:lstStyle/>
        <a:p>
          <a:endParaRPr lang="en-US"/>
        </a:p>
      </dgm:t>
    </dgm:pt>
    <dgm:pt modelId="{CBA88FD7-6BAC-4A86-8646-3BC791D5D2EA}" type="pres">
      <dgm:prSet presAssocID="{1789EBF0-6627-4FDE-AC00-899C730213EC}" presName="text_4" presStyleLbl="node1" presStyleIdx="3" presStyleCnt="5">
        <dgm:presLayoutVars>
          <dgm:bulletEnabled val="1"/>
        </dgm:presLayoutVars>
      </dgm:prSet>
      <dgm:spPr/>
      <dgm:t>
        <a:bodyPr/>
        <a:lstStyle/>
        <a:p>
          <a:endParaRPr lang="en-US"/>
        </a:p>
      </dgm:t>
    </dgm:pt>
    <dgm:pt modelId="{7ADF1861-E562-4A2D-B084-4A4437415A85}" type="pres">
      <dgm:prSet presAssocID="{1789EBF0-6627-4FDE-AC00-899C730213EC}" presName="accent_4" presStyleCnt="0"/>
      <dgm:spPr/>
    </dgm:pt>
    <dgm:pt modelId="{5A7AABD0-2E08-4142-941E-3228D429CA0B}" type="pres">
      <dgm:prSet presAssocID="{1789EBF0-6627-4FDE-AC00-899C730213EC}" presName="accentRepeatNode" presStyleLbl="solidFgAcc1" presStyleIdx="3" presStyleCnt="5" custScaleX="83288" custScaleY="87791"/>
      <dgm:spPr>
        <a:blipFill rotWithShape="0">
          <a:blip xmlns:r="http://schemas.openxmlformats.org/officeDocument/2006/relationships" r:embed="rId1"/>
          <a:tile tx="0" ty="0" sx="100000" sy="100000" flip="none" algn="tl"/>
        </a:blipFill>
      </dgm:spPr>
      <dgm:t>
        <a:bodyPr/>
        <a:lstStyle/>
        <a:p>
          <a:endParaRPr lang="en-US"/>
        </a:p>
      </dgm:t>
    </dgm:pt>
    <dgm:pt modelId="{22F2BD82-ABF4-42EF-A587-B35C6B735E71}" type="pres">
      <dgm:prSet presAssocID="{CE38172B-625A-4BC2-9340-397CEE7CC0CB}" presName="text_5" presStyleLbl="node1" presStyleIdx="4" presStyleCnt="5">
        <dgm:presLayoutVars>
          <dgm:bulletEnabled val="1"/>
        </dgm:presLayoutVars>
      </dgm:prSet>
      <dgm:spPr/>
      <dgm:t>
        <a:bodyPr/>
        <a:lstStyle/>
        <a:p>
          <a:endParaRPr lang="en-US"/>
        </a:p>
      </dgm:t>
    </dgm:pt>
    <dgm:pt modelId="{4B109304-87E4-4E4A-A912-D586B68908E5}" type="pres">
      <dgm:prSet presAssocID="{CE38172B-625A-4BC2-9340-397CEE7CC0CB}" presName="accent_5" presStyleCnt="0"/>
      <dgm:spPr/>
    </dgm:pt>
    <dgm:pt modelId="{F60CFBC9-0F33-411E-8139-815B12B12AAF}" type="pres">
      <dgm:prSet presAssocID="{CE38172B-625A-4BC2-9340-397CEE7CC0CB}" presName="accentRepeatNode" presStyleLbl="solidFgAcc1" presStyleIdx="4" presStyleCnt="5" custScaleX="83288" custScaleY="87791"/>
      <dgm:spPr>
        <a:blipFill rotWithShape="0">
          <a:blip xmlns:r="http://schemas.openxmlformats.org/officeDocument/2006/relationships" r:embed="rId1"/>
          <a:tile tx="0" ty="0" sx="100000" sy="100000" flip="none" algn="tl"/>
        </a:blipFill>
      </dgm:spPr>
      <dgm:t>
        <a:bodyPr/>
        <a:lstStyle/>
        <a:p>
          <a:endParaRPr lang="en-US"/>
        </a:p>
      </dgm:t>
    </dgm:pt>
  </dgm:ptLst>
  <dgm:cxnLst>
    <dgm:cxn modelId="{E3894C86-EF65-4870-9E68-77DD41DC1047}" srcId="{2E0F4F86-3A30-4A5E-B75A-8B7C379AEF52}" destId="{59F0E42C-B7C4-4C8B-9667-1650DFF47AD8}" srcOrd="1" destOrd="0" parTransId="{AEC10508-C648-486C-820A-FBE271A456B0}" sibTransId="{2708F55F-0C58-4D60-A32B-EBC5E9AE7AA5}"/>
    <dgm:cxn modelId="{73D24F1D-221E-43DF-A92E-4883515472BC}" type="presOf" srcId="{59F0E42C-B7C4-4C8B-9667-1650DFF47AD8}" destId="{4DCA7262-76F9-4CD8-AB07-3A72DFA9AB67}" srcOrd="0" destOrd="0" presId="urn:microsoft.com/office/officeart/2008/layout/VerticalCurvedList"/>
    <dgm:cxn modelId="{F2584616-A44E-4EFF-913D-24C0419012F8}" type="presOf" srcId="{6D02EDF6-4BC9-42C5-8471-D27AADB1911A}" destId="{4FAA34ED-876F-42A6-B47E-42FEAF227366}" srcOrd="0" destOrd="0" presId="urn:microsoft.com/office/officeart/2008/layout/VerticalCurvedList"/>
    <dgm:cxn modelId="{FFCB51CD-2EE4-43B4-8389-9D02FC1B3B1B}" srcId="{2E0F4F86-3A30-4A5E-B75A-8B7C379AEF52}" destId="{1789EBF0-6627-4FDE-AC00-899C730213EC}" srcOrd="3" destOrd="0" parTransId="{DF479C56-B4BC-4AE7-8A87-114E540259D8}" sibTransId="{677BD76F-9050-4E80-B2F4-1C9F538BC32A}"/>
    <dgm:cxn modelId="{AB585EED-2216-4763-B606-F7203F2B8069}" srcId="{2E0F4F86-3A30-4A5E-B75A-8B7C379AEF52}" destId="{CE38172B-625A-4BC2-9340-397CEE7CC0CB}" srcOrd="4" destOrd="0" parTransId="{BA43462E-8B0C-4B06-9605-04FED6A091F4}" sibTransId="{76A5A359-8AB7-4CD1-993B-F1563CCF416A}"/>
    <dgm:cxn modelId="{6461D933-5F03-4B4C-98A3-9BECC11B6D4E}" type="presOf" srcId="{BB373B59-45B5-40F2-A650-766E380229C0}" destId="{D2A488C0-AE37-4DB2-82B5-A36CEC3C88B3}" srcOrd="0" destOrd="0" presId="urn:microsoft.com/office/officeart/2008/layout/VerticalCurvedList"/>
    <dgm:cxn modelId="{9979B2AE-35F1-455D-B79D-CEB0AB462B39}" type="presOf" srcId="{78BB7368-763A-45C2-8CB4-A4677202F1CE}" destId="{88D03170-DECC-4B0D-B96D-546DD3C9BFB9}" srcOrd="0" destOrd="0" presId="urn:microsoft.com/office/officeart/2008/layout/VerticalCurvedList"/>
    <dgm:cxn modelId="{3681C780-53B7-48AC-99FD-37231967AEDD}" srcId="{2E0F4F86-3A30-4A5E-B75A-8B7C379AEF52}" destId="{6D02EDF6-4BC9-42C5-8471-D27AADB1911A}" srcOrd="2" destOrd="0" parTransId="{18A16D2D-A9BF-460C-BE3A-0AF9A0791C34}" sibTransId="{51E91E1C-E885-4A5D-A8BD-62E664B549E6}"/>
    <dgm:cxn modelId="{F5145310-8E2A-460F-B449-EBC1906E5CB4}" type="presOf" srcId="{2E0F4F86-3A30-4A5E-B75A-8B7C379AEF52}" destId="{775D4273-379A-4095-8D52-5CD5E5D74CE3}" srcOrd="0" destOrd="0" presId="urn:microsoft.com/office/officeart/2008/layout/VerticalCurvedList"/>
    <dgm:cxn modelId="{732BD9BB-72DB-4EDF-9CFC-F783835122DD}" type="presOf" srcId="{1789EBF0-6627-4FDE-AC00-899C730213EC}" destId="{CBA88FD7-6BAC-4A86-8646-3BC791D5D2EA}" srcOrd="0" destOrd="0" presId="urn:microsoft.com/office/officeart/2008/layout/VerticalCurvedList"/>
    <dgm:cxn modelId="{AAF0A176-994E-468C-816A-EA302DEDEAE6}" type="presOf" srcId="{CE38172B-625A-4BC2-9340-397CEE7CC0CB}" destId="{22F2BD82-ABF4-42EF-A587-B35C6B735E71}" srcOrd="0" destOrd="0" presId="urn:microsoft.com/office/officeart/2008/layout/VerticalCurvedList"/>
    <dgm:cxn modelId="{F5A6D582-E792-4D7E-98CA-30E1D5C36E49}" srcId="{2E0F4F86-3A30-4A5E-B75A-8B7C379AEF52}" destId="{78BB7368-763A-45C2-8CB4-A4677202F1CE}" srcOrd="0" destOrd="0" parTransId="{474C1246-3F04-4C63-B677-F79D9680E06D}" sibTransId="{BB373B59-45B5-40F2-A650-766E380229C0}"/>
    <dgm:cxn modelId="{7E936503-F975-4F17-BED5-6C2625E5BB40}" type="presParOf" srcId="{775D4273-379A-4095-8D52-5CD5E5D74CE3}" destId="{0BCCCB3D-CA96-4777-8EC6-AB6488FC26B3}" srcOrd="0" destOrd="0" presId="urn:microsoft.com/office/officeart/2008/layout/VerticalCurvedList"/>
    <dgm:cxn modelId="{943D1CD3-D7D4-4E9A-B968-AABCAC5FC696}" type="presParOf" srcId="{0BCCCB3D-CA96-4777-8EC6-AB6488FC26B3}" destId="{AF747A30-525A-4E2A-9A2D-FB2C2F72810B}" srcOrd="0" destOrd="0" presId="urn:microsoft.com/office/officeart/2008/layout/VerticalCurvedList"/>
    <dgm:cxn modelId="{DB08AF8C-89AA-4A15-988B-432D2F491297}" type="presParOf" srcId="{AF747A30-525A-4E2A-9A2D-FB2C2F72810B}" destId="{A59186EB-B7B4-4ECF-8837-14D05B985B5B}" srcOrd="0" destOrd="0" presId="urn:microsoft.com/office/officeart/2008/layout/VerticalCurvedList"/>
    <dgm:cxn modelId="{388E475F-2748-4264-9090-3D26A044271F}" type="presParOf" srcId="{AF747A30-525A-4E2A-9A2D-FB2C2F72810B}" destId="{D2A488C0-AE37-4DB2-82B5-A36CEC3C88B3}" srcOrd="1" destOrd="0" presId="urn:microsoft.com/office/officeart/2008/layout/VerticalCurvedList"/>
    <dgm:cxn modelId="{1F67E0CB-DA99-48ED-83B3-3AA02F2DFC00}" type="presParOf" srcId="{AF747A30-525A-4E2A-9A2D-FB2C2F72810B}" destId="{5CC63885-66B7-4750-BDDA-886278B1E852}" srcOrd="2" destOrd="0" presId="urn:microsoft.com/office/officeart/2008/layout/VerticalCurvedList"/>
    <dgm:cxn modelId="{48BA7DC7-1162-4BB7-AFC8-CFB5FA31929A}" type="presParOf" srcId="{AF747A30-525A-4E2A-9A2D-FB2C2F72810B}" destId="{5C991F3D-9608-4C20-8BD1-48447C9E7DFF}" srcOrd="3" destOrd="0" presId="urn:microsoft.com/office/officeart/2008/layout/VerticalCurvedList"/>
    <dgm:cxn modelId="{91FA3368-EE23-4CDB-A446-DEE7689D3ED8}" type="presParOf" srcId="{0BCCCB3D-CA96-4777-8EC6-AB6488FC26B3}" destId="{88D03170-DECC-4B0D-B96D-546DD3C9BFB9}" srcOrd="1" destOrd="0" presId="urn:microsoft.com/office/officeart/2008/layout/VerticalCurvedList"/>
    <dgm:cxn modelId="{19D0DE0A-AB19-4BB9-B47D-A71598B15FB1}" type="presParOf" srcId="{0BCCCB3D-CA96-4777-8EC6-AB6488FC26B3}" destId="{C4EF2848-404D-4DE4-9B9E-2B4F7682F65D}" srcOrd="2" destOrd="0" presId="urn:microsoft.com/office/officeart/2008/layout/VerticalCurvedList"/>
    <dgm:cxn modelId="{13B66952-63DA-4E58-A836-14A0155F7794}" type="presParOf" srcId="{C4EF2848-404D-4DE4-9B9E-2B4F7682F65D}" destId="{DE8FBD63-2597-40F8-B5D2-0CE26FEFA6CA}" srcOrd="0" destOrd="0" presId="urn:microsoft.com/office/officeart/2008/layout/VerticalCurvedList"/>
    <dgm:cxn modelId="{F1965138-3785-4FEF-BCC3-AC8E4CC6CC63}" type="presParOf" srcId="{0BCCCB3D-CA96-4777-8EC6-AB6488FC26B3}" destId="{4DCA7262-76F9-4CD8-AB07-3A72DFA9AB67}" srcOrd="3" destOrd="0" presId="urn:microsoft.com/office/officeart/2008/layout/VerticalCurvedList"/>
    <dgm:cxn modelId="{A5FFECB2-9B55-4806-B427-32BEA463D5E9}" type="presParOf" srcId="{0BCCCB3D-CA96-4777-8EC6-AB6488FC26B3}" destId="{9343CAF2-930E-4B33-A446-E0E047B1BCD5}" srcOrd="4" destOrd="0" presId="urn:microsoft.com/office/officeart/2008/layout/VerticalCurvedList"/>
    <dgm:cxn modelId="{56782331-18AE-47A1-8DD7-957ADE00563E}" type="presParOf" srcId="{9343CAF2-930E-4B33-A446-E0E047B1BCD5}" destId="{E7FD0AE6-A9BC-44F6-B849-695D08EAF2C9}" srcOrd="0" destOrd="0" presId="urn:microsoft.com/office/officeart/2008/layout/VerticalCurvedList"/>
    <dgm:cxn modelId="{F7710C9B-95CD-4994-A2DC-049E499D8526}" type="presParOf" srcId="{0BCCCB3D-CA96-4777-8EC6-AB6488FC26B3}" destId="{4FAA34ED-876F-42A6-B47E-42FEAF227366}" srcOrd="5" destOrd="0" presId="urn:microsoft.com/office/officeart/2008/layout/VerticalCurvedList"/>
    <dgm:cxn modelId="{C241B228-ACA2-46AC-9CC1-D7DBF411E5F7}" type="presParOf" srcId="{0BCCCB3D-CA96-4777-8EC6-AB6488FC26B3}" destId="{06B14104-DB82-4B14-97D5-993CD3A989F1}" srcOrd="6" destOrd="0" presId="urn:microsoft.com/office/officeart/2008/layout/VerticalCurvedList"/>
    <dgm:cxn modelId="{C6AC5D5E-6C28-4CB3-8598-1D5D2FDE1120}" type="presParOf" srcId="{06B14104-DB82-4B14-97D5-993CD3A989F1}" destId="{E9E45693-99DD-49E3-B88D-89381F4B5389}" srcOrd="0" destOrd="0" presId="urn:microsoft.com/office/officeart/2008/layout/VerticalCurvedList"/>
    <dgm:cxn modelId="{2FC2993F-D358-4C1F-ADC7-FDB60063FD64}" type="presParOf" srcId="{0BCCCB3D-CA96-4777-8EC6-AB6488FC26B3}" destId="{CBA88FD7-6BAC-4A86-8646-3BC791D5D2EA}" srcOrd="7" destOrd="0" presId="urn:microsoft.com/office/officeart/2008/layout/VerticalCurvedList"/>
    <dgm:cxn modelId="{E8991686-8778-42DF-873A-272A86BBC099}" type="presParOf" srcId="{0BCCCB3D-CA96-4777-8EC6-AB6488FC26B3}" destId="{7ADF1861-E562-4A2D-B084-4A4437415A85}" srcOrd="8" destOrd="0" presId="urn:microsoft.com/office/officeart/2008/layout/VerticalCurvedList"/>
    <dgm:cxn modelId="{6270E21A-CC22-492D-929C-5F8E399EF20C}" type="presParOf" srcId="{7ADF1861-E562-4A2D-B084-4A4437415A85}" destId="{5A7AABD0-2E08-4142-941E-3228D429CA0B}" srcOrd="0" destOrd="0" presId="urn:microsoft.com/office/officeart/2008/layout/VerticalCurvedList"/>
    <dgm:cxn modelId="{293143D4-86D9-4F6C-9633-882C76136656}" type="presParOf" srcId="{0BCCCB3D-CA96-4777-8EC6-AB6488FC26B3}" destId="{22F2BD82-ABF4-42EF-A587-B35C6B735E71}" srcOrd="9" destOrd="0" presId="urn:microsoft.com/office/officeart/2008/layout/VerticalCurvedList"/>
    <dgm:cxn modelId="{A8F6D37C-EE19-497A-88C5-840B6B68AC50}" type="presParOf" srcId="{0BCCCB3D-CA96-4777-8EC6-AB6488FC26B3}" destId="{4B109304-87E4-4E4A-A912-D586B68908E5}" srcOrd="10" destOrd="0" presId="urn:microsoft.com/office/officeart/2008/layout/VerticalCurvedList"/>
    <dgm:cxn modelId="{8829F536-B409-4848-9C04-9F59634C52D7}" type="presParOf" srcId="{4B109304-87E4-4E4A-A912-D586B68908E5}" destId="{F60CFBC9-0F33-411E-8139-815B12B12A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75359D-895A-4E73-BD81-5B2940459D15}"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US"/>
        </a:p>
      </dgm:t>
    </dgm:pt>
    <dgm:pt modelId="{6CFFD365-5C72-4C1F-87C3-9BDCD4314067}">
      <dgm:prSet/>
      <dgm:spPr>
        <a:solidFill>
          <a:srgbClr val="002060"/>
        </a:solidFill>
      </dgm:spPr>
      <dgm:t>
        <a:bodyPr/>
        <a:lstStyle/>
        <a:p>
          <a:pPr rtl="0"/>
          <a:r>
            <a:rPr lang="en-US" dirty="0"/>
            <a:t>Code Composer studio</a:t>
          </a:r>
        </a:p>
      </dgm:t>
    </dgm:pt>
    <dgm:pt modelId="{0928FCD1-E76A-431C-A4EE-1D3B89B5D3B1}" type="parTrans" cxnId="{7E6828E9-4C02-4CC2-8952-14BC6C930944}">
      <dgm:prSet/>
      <dgm:spPr/>
      <dgm:t>
        <a:bodyPr/>
        <a:lstStyle/>
        <a:p>
          <a:endParaRPr lang="en-US"/>
        </a:p>
      </dgm:t>
    </dgm:pt>
    <dgm:pt modelId="{D26CEF31-605D-4FA3-A677-964F51F8821F}" type="sibTrans" cxnId="{7E6828E9-4C02-4CC2-8952-14BC6C930944}">
      <dgm:prSet/>
      <dgm:spPr/>
      <dgm:t>
        <a:bodyPr/>
        <a:lstStyle/>
        <a:p>
          <a:endParaRPr lang="en-US"/>
        </a:p>
      </dgm:t>
    </dgm:pt>
    <dgm:pt modelId="{40F1BC07-E08E-45D2-AED8-C3E66926638D}">
      <dgm:prSet/>
      <dgm:spPr>
        <a:solidFill>
          <a:srgbClr val="002060"/>
        </a:solidFill>
      </dgm:spPr>
      <dgm:t>
        <a:bodyPr/>
        <a:lstStyle/>
        <a:p>
          <a:pPr rtl="0"/>
          <a:r>
            <a:rPr lang="en-US"/>
            <a:t>Architecture of TMS320C6X</a:t>
          </a:r>
        </a:p>
      </dgm:t>
    </dgm:pt>
    <dgm:pt modelId="{DAEE96FD-5EF4-4E2D-BCF2-218D2886A43F}" type="parTrans" cxnId="{E8DC49E9-3460-4DC4-BF5A-A3F74DA36860}">
      <dgm:prSet/>
      <dgm:spPr/>
      <dgm:t>
        <a:bodyPr/>
        <a:lstStyle/>
        <a:p>
          <a:endParaRPr lang="en-US"/>
        </a:p>
      </dgm:t>
    </dgm:pt>
    <dgm:pt modelId="{45EE9922-897B-4668-863D-0ADA20843735}" type="sibTrans" cxnId="{E8DC49E9-3460-4DC4-BF5A-A3F74DA36860}">
      <dgm:prSet/>
      <dgm:spPr/>
      <dgm:t>
        <a:bodyPr/>
        <a:lstStyle/>
        <a:p>
          <a:endParaRPr lang="en-US"/>
        </a:p>
      </dgm:t>
    </dgm:pt>
    <dgm:pt modelId="{30B3F29E-2B08-4991-837E-4074131FE878}">
      <dgm:prSet/>
      <dgm:spPr>
        <a:solidFill>
          <a:srgbClr val="002060"/>
        </a:solidFill>
      </dgm:spPr>
      <dgm:t>
        <a:bodyPr/>
        <a:lstStyle/>
        <a:p>
          <a:pPr rtl="0"/>
          <a:r>
            <a:rPr lang="en-US" dirty="0"/>
            <a:t>Architecture of Motorola DSP563XX</a:t>
          </a:r>
        </a:p>
      </dgm:t>
    </dgm:pt>
    <dgm:pt modelId="{70084997-4260-4520-8016-19B15FC2E59B}" type="parTrans" cxnId="{C399AEBB-CA6A-41A6-BD43-1CDE0A982E1D}">
      <dgm:prSet/>
      <dgm:spPr/>
      <dgm:t>
        <a:bodyPr/>
        <a:lstStyle/>
        <a:p>
          <a:endParaRPr lang="en-US"/>
        </a:p>
      </dgm:t>
    </dgm:pt>
    <dgm:pt modelId="{8921E906-33DC-49F5-9DAA-35E90B3E5AA3}" type="sibTrans" cxnId="{C399AEBB-CA6A-41A6-BD43-1CDE0A982E1D}">
      <dgm:prSet/>
      <dgm:spPr/>
      <dgm:t>
        <a:bodyPr/>
        <a:lstStyle/>
        <a:p>
          <a:endParaRPr lang="en-US"/>
        </a:p>
      </dgm:t>
    </dgm:pt>
    <dgm:pt modelId="{001B4293-A3C1-40D6-87E6-EE08BD762E83}">
      <dgm:prSet/>
      <dgm:spPr>
        <a:solidFill>
          <a:srgbClr val="002060"/>
        </a:solidFill>
      </dgm:spPr>
      <dgm:t>
        <a:bodyPr/>
        <a:lstStyle/>
        <a:p>
          <a:pPr rtl="0"/>
          <a:r>
            <a:rPr lang="en-US"/>
            <a:t>Comparison of the features of DSP family processors</a:t>
          </a:r>
        </a:p>
      </dgm:t>
    </dgm:pt>
    <dgm:pt modelId="{FBF64A52-4382-4971-87A6-866DCF6BB52A}" type="parTrans" cxnId="{5F83C361-2EB0-4E23-9D97-98BF4351864D}">
      <dgm:prSet/>
      <dgm:spPr/>
      <dgm:t>
        <a:bodyPr/>
        <a:lstStyle/>
        <a:p>
          <a:endParaRPr lang="en-US"/>
        </a:p>
      </dgm:t>
    </dgm:pt>
    <dgm:pt modelId="{8AA89975-F678-4799-BFEA-AD09C650A125}" type="sibTrans" cxnId="{5F83C361-2EB0-4E23-9D97-98BF4351864D}">
      <dgm:prSet/>
      <dgm:spPr/>
      <dgm:t>
        <a:bodyPr/>
        <a:lstStyle/>
        <a:p>
          <a:endParaRPr lang="en-US"/>
        </a:p>
      </dgm:t>
    </dgm:pt>
    <dgm:pt modelId="{F030B490-25F4-476A-B9E1-B5377B3A87FD}" type="pres">
      <dgm:prSet presAssocID="{9075359D-895A-4E73-BD81-5B2940459D15}" presName="linearFlow" presStyleCnt="0">
        <dgm:presLayoutVars>
          <dgm:dir/>
          <dgm:resizeHandles val="exact"/>
        </dgm:presLayoutVars>
      </dgm:prSet>
      <dgm:spPr/>
      <dgm:t>
        <a:bodyPr/>
        <a:lstStyle/>
        <a:p>
          <a:endParaRPr lang="en-US"/>
        </a:p>
      </dgm:t>
    </dgm:pt>
    <dgm:pt modelId="{00216B4B-8EE4-4BCD-B800-CA19C6839FD2}" type="pres">
      <dgm:prSet presAssocID="{6CFFD365-5C72-4C1F-87C3-9BDCD4314067}" presName="composite" presStyleCnt="0"/>
      <dgm:spPr/>
    </dgm:pt>
    <dgm:pt modelId="{7D72C674-CA95-4CF1-9596-B73C471255D5}" type="pres">
      <dgm:prSet presAssocID="{6CFFD365-5C72-4C1F-87C3-9BDCD4314067}" presName="imgShp" presStyleLbl="fgImgPlace1" presStyleIdx="0" presStyleCnt="4" custLinFactNeighborX="32781"/>
      <dgm:spPr>
        <a:solidFill>
          <a:srgbClr val="0070C0"/>
        </a:solidFill>
        <a:ln>
          <a:solidFill>
            <a:schemeClr val="accent1"/>
          </a:solidFill>
        </a:ln>
      </dgm:spPr>
      <dgm:t>
        <a:bodyPr/>
        <a:lstStyle/>
        <a:p>
          <a:endParaRPr lang="en-US"/>
        </a:p>
      </dgm:t>
    </dgm:pt>
    <dgm:pt modelId="{2C9C53BA-A659-4C9B-94CF-330841268AB4}" type="pres">
      <dgm:prSet presAssocID="{6CFFD365-5C72-4C1F-87C3-9BDCD4314067}" presName="txShp" presStyleLbl="node1" presStyleIdx="0" presStyleCnt="4">
        <dgm:presLayoutVars>
          <dgm:bulletEnabled val="1"/>
        </dgm:presLayoutVars>
      </dgm:prSet>
      <dgm:spPr/>
      <dgm:t>
        <a:bodyPr/>
        <a:lstStyle/>
        <a:p>
          <a:endParaRPr lang="en-US"/>
        </a:p>
      </dgm:t>
    </dgm:pt>
    <dgm:pt modelId="{43F8AB1A-285D-45BF-B76B-61534CF35082}" type="pres">
      <dgm:prSet presAssocID="{D26CEF31-605D-4FA3-A677-964F51F8821F}" presName="spacing" presStyleCnt="0"/>
      <dgm:spPr/>
    </dgm:pt>
    <dgm:pt modelId="{EC6AFB6C-78C1-4FF2-874C-4C4E4EE443B4}" type="pres">
      <dgm:prSet presAssocID="{40F1BC07-E08E-45D2-AED8-C3E66926638D}" presName="composite" presStyleCnt="0"/>
      <dgm:spPr/>
    </dgm:pt>
    <dgm:pt modelId="{7C1FA9DD-E866-4943-AFC9-73C348C2B829}" type="pres">
      <dgm:prSet presAssocID="{40F1BC07-E08E-45D2-AED8-C3E66926638D}" presName="imgShp" presStyleLbl="fgImgPlace1" presStyleIdx="1" presStyleCnt="4" custLinFactNeighborX="32781"/>
      <dgm:spPr>
        <a:solidFill>
          <a:srgbClr val="0070C0"/>
        </a:solidFill>
        <a:ln>
          <a:solidFill>
            <a:schemeClr val="accent1"/>
          </a:solidFill>
        </a:ln>
      </dgm:spPr>
      <dgm:t>
        <a:bodyPr/>
        <a:lstStyle/>
        <a:p>
          <a:endParaRPr lang="en-US"/>
        </a:p>
      </dgm:t>
    </dgm:pt>
    <dgm:pt modelId="{BD8496DF-03B6-419A-A23D-1B93592B56E5}" type="pres">
      <dgm:prSet presAssocID="{40F1BC07-E08E-45D2-AED8-C3E66926638D}" presName="txShp" presStyleLbl="node1" presStyleIdx="1" presStyleCnt="4">
        <dgm:presLayoutVars>
          <dgm:bulletEnabled val="1"/>
        </dgm:presLayoutVars>
      </dgm:prSet>
      <dgm:spPr/>
      <dgm:t>
        <a:bodyPr/>
        <a:lstStyle/>
        <a:p>
          <a:endParaRPr lang="en-US"/>
        </a:p>
      </dgm:t>
    </dgm:pt>
    <dgm:pt modelId="{9B17E957-6192-4421-A05C-D1D8D6F4F12B}" type="pres">
      <dgm:prSet presAssocID="{45EE9922-897B-4668-863D-0ADA20843735}" presName="spacing" presStyleCnt="0"/>
      <dgm:spPr/>
    </dgm:pt>
    <dgm:pt modelId="{80254021-3864-4244-B8EF-E23348C2A10C}" type="pres">
      <dgm:prSet presAssocID="{30B3F29E-2B08-4991-837E-4074131FE878}" presName="composite" presStyleCnt="0"/>
      <dgm:spPr/>
    </dgm:pt>
    <dgm:pt modelId="{352680A7-7796-45F7-91A8-A5DA56B6F9D6}" type="pres">
      <dgm:prSet presAssocID="{30B3F29E-2B08-4991-837E-4074131FE878}" presName="imgShp" presStyleLbl="fgImgPlace1" presStyleIdx="2" presStyleCnt="4" custLinFactNeighborX="32781"/>
      <dgm:spPr>
        <a:solidFill>
          <a:srgbClr val="0070C0"/>
        </a:solidFill>
        <a:ln>
          <a:solidFill>
            <a:schemeClr val="accent1"/>
          </a:solidFill>
        </a:ln>
      </dgm:spPr>
      <dgm:t>
        <a:bodyPr/>
        <a:lstStyle/>
        <a:p>
          <a:endParaRPr lang="en-US"/>
        </a:p>
      </dgm:t>
    </dgm:pt>
    <dgm:pt modelId="{264A3AF4-E416-4226-8E6E-09EDB79E4CE0}" type="pres">
      <dgm:prSet presAssocID="{30B3F29E-2B08-4991-837E-4074131FE878}" presName="txShp" presStyleLbl="node1" presStyleIdx="2" presStyleCnt="4">
        <dgm:presLayoutVars>
          <dgm:bulletEnabled val="1"/>
        </dgm:presLayoutVars>
      </dgm:prSet>
      <dgm:spPr/>
      <dgm:t>
        <a:bodyPr/>
        <a:lstStyle/>
        <a:p>
          <a:endParaRPr lang="en-US"/>
        </a:p>
      </dgm:t>
    </dgm:pt>
    <dgm:pt modelId="{877B344B-BCB7-44EF-ADE4-CE2F94F0588E}" type="pres">
      <dgm:prSet presAssocID="{8921E906-33DC-49F5-9DAA-35E90B3E5AA3}" presName="spacing" presStyleCnt="0"/>
      <dgm:spPr/>
    </dgm:pt>
    <dgm:pt modelId="{6091BCA4-648C-4259-88CC-40F7BBBD51AA}" type="pres">
      <dgm:prSet presAssocID="{001B4293-A3C1-40D6-87E6-EE08BD762E83}" presName="composite" presStyleCnt="0"/>
      <dgm:spPr/>
    </dgm:pt>
    <dgm:pt modelId="{E451A124-568E-452D-9B50-ADF77AF1908F}" type="pres">
      <dgm:prSet presAssocID="{001B4293-A3C1-40D6-87E6-EE08BD762E83}" presName="imgShp" presStyleLbl="fgImgPlace1" presStyleIdx="3" presStyleCnt="4" custLinFactNeighborX="32781"/>
      <dgm:spPr>
        <a:solidFill>
          <a:srgbClr val="0070C0"/>
        </a:solidFill>
        <a:ln>
          <a:solidFill>
            <a:schemeClr val="accent1"/>
          </a:solidFill>
        </a:ln>
      </dgm:spPr>
      <dgm:t>
        <a:bodyPr/>
        <a:lstStyle/>
        <a:p>
          <a:endParaRPr lang="en-US"/>
        </a:p>
      </dgm:t>
    </dgm:pt>
    <dgm:pt modelId="{589C5E21-85CE-4AB8-8FCB-C27105BA6432}" type="pres">
      <dgm:prSet presAssocID="{001B4293-A3C1-40D6-87E6-EE08BD762E83}" presName="txShp" presStyleLbl="node1" presStyleIdx="3" presStyleCnt="4">
        <dgm:presLayoutVars>
          <dgm:bulletEnabled val="1"/>
        </dgm:presLayoutVars>
      </dgm:prSet>
      <dgm:spPr/>
      <dgm:t>
        <a:bodyPr/>
        <a:lstStyle/>
        <a:p>
          <a:endParaRPr lang="en-US"/>
        </a:p>
      </dgm:t>
    </dgm:pt>
  </dgm:ptLst>
  <dgm:cxnLst>
    <dgm:cxn modelId="{698F5386-1394-4193-B1F4-307DABD2A32C}" type="presOf" srcId="{40F1BC07-E08E-45D2-AED8-C3E66926638D}" destId="{BD8496DF-03B6-419A-A23D-1B93592B56E5}" srcOrd="0" destOrd="0" presId="urn:microsoft.com/office/officeart/2005/8/layout/vList3"/>
    <dgm:cxn modelId="{CAF2D15B-6F05-431E-AC4B-C5CA99B208E5}" type="presOf" srcId="{6CFFD365-5C72-4C1F-87C3-9BDCD4314067}" destId="{2C9C53BA-A659-4C9B-94CF-330841268AB4}" srcOrd="0" destOrd="0" presId="urn:microsoft.com/office/officeart/2005/8/layout/vList3"/>
    <dgm:cxn modelId="{E8DC49E9-3460-4DC4-BF5A-A3F74DA36860}" srcId="{9075359D-895A-4E73-BD81-5B2940459D15}" destId="{40F1BC07-E08E-45D2-AED8-C3E66926638D}" srcOrd="1" destOrd="0" parTransId="{DAEE96FD-5EF4-4E2D-BCF2-218D2886A43F}" sibTransId="{45EE9922-897B-4668-863D-0ADA20843735}"/>
    <dgm:cxn modelId="{5F83C361-2EB0-4E23-9D97-98BF4351864D}" srcId="{9075359D-895A-4E73-BD81-5B2940459D15}" destId="{001B4293-A3C1-40D6-87E6-EE08BD762E83}" srcOrd="3" destOrd="0" parTransId="{FBF64A52-4382-4971-87A6-866DCF6BB52A}" sibTransId="{8AA89975-F678-4799-BFEA-AD09C650A125}"/>
    <dgm:cxn modelId="{1D0A3E09-271D-4402-BEDF-DEFF1AB58A94}" type="presOf" srcId="{001B4293-A3C1-40D6-87E6-EE08BD762E83}" destId="{589C5E21-85CE-4AB8-8FCB-C27105BA6432}" srcOrd="0" destOrd="0" presId="urn:microsoft.com/office/officeart/2005/8/layout/vList3"/>
    <dgm:cxn modelId="{7E6828E9-4C02-4CC2-8952-14BC6C930944}" srcId="{9075359D-895A-4E73-BD81-5B2940459D15}" destId="{6CFFD365-5C72-4C1F-87C3-9BDCD4314067}" srcOrd="0" destOrd="0" parTransId="{0928FCD1-E76A-431C-A4EE-1D3B89B5D3B1}" sibTransId="{D26CEF31-605D-4FA3-A677-964F51F8821F}"/>
    <dgm:cxn modelId="{A84D9F1A-9430-468B-B252-55C50BF52BAE}" type="presOf" srcId="{30B3F29E-2B08-4991-837E-4074131FE878}" destId="{264A3AF4-E416-4226-8E6E-09EDB79E4CE0}" srcOrd="0" destOrd="0" presId="urn:microsoft.com/office/officeart/2005/8/layout/vList3"/>
    <dgm:cxn modelId="{024CD5DC-EC9A-40D9-A3E4-96E7CD247160}" type="presOf" srcId="{9075359D-895A-4E73-BD81-5B2940459D15}" destId="{F030B490-25F4-476A-B9E1-B5377B3A87FD}" srcOrd="0" destOrd="0" presId="urn:microsoft.com/office/officeart/2005/8/layout/vList3"/>
    <dgm:cxn modelId="{C399AEBB-CA6A-41A6-BD43-1CDE0A982E1D}" srcId="{9075359D-895A-4E73-BD81-5B2940459D15}" destId="{30B3F29E-2B08-4991-837E-4074131FE878}" srcOrd="2" destOrd="0" parTransId="{70084997-4260-4520-8016-19B15FC2E59B}" sibTransId="{8921E906-33DC-49F5-9DAA-35E90B3E5AA3}"/>
    <dgm:cxn modelId="{BD8B3FC1-0363-4C19-B6A3-D16451E5FA5C}" type="presParOf" srcId="{F030B490-25F4-476A-B9E1-B5377B3A87FD}" destId="{00216B4B-8EE4-4BCD-B800-CA19C6839FD2}" srcOrd="0" destOrd="0" presId="urn:microsoft.com/office/officeart/2005/8/layout/vList3"/>
    <dgm:cxn modelId="{085715A6-DD41-4D7D-84F9-8B47F28CF079}" type="presParOf" srcId="{00216B4B-8EE4-4BCD-B800-CA19C6839FD2}" destId="{7D72C674-CA95-4CF1-9596-B73C471255D5}" srcOrd="0" destOrd="0" presId="urn:microsoft.com/office/officeart/2005/8/layout/vList3"/>
    <dgm:cxn modelId="{A195578F-6845-4306-89EE-365D3150E441}" type="presParOf" srcId="{00216B4B-8EE4-4BCD-B800-CA19C6839FD2}" destId="{2C9C53BA-A659-4C9B-94CF-330841268AB4}" srcOrd="1" destOrd="0" presId="urn:microsoft.com/office/officeart/2005/8/layout/vList3"/>
    <dgm:cxn modelId="{0E5C4A91-5BD8-4EA6-9A7F-67BFF2630C74}" type="presParOf" srcId="{F030B490-25F4-476A-B9E1-B5377B3A87FD}" destId="{43F8AB1A-285D-45BF-B76B-61534CF35082}" srcOrd="1" destOrd="0" presId="urn:microsoft.com/office/officeart/2005/8/layout/vList3"/>
    <dgm:cxn modelId="{10089DE8-1FF1-4EDD-A144-E0AC0DFDAA3E}" type="presParOf" srcId="{F030B490-25F4-476A-B9E1-B5377B3A87FD}" destId="{EC6AFB6C-78C1-4FF2-874C-4C4E4EE443B4}" srcOrd="2" destOrd="0" presId="urn:microsoft.com/office/officeart/2005/8/layout/vList3"/>
    <dgm:cxn modelId="{673EDF5C-6C4F-4B13-9E09-90ED2F636E74}" type="presParOf" srcId="{EC6AFB6C-78C1-4FF2-874C-4C4E4EE443B4}" destId="{7C1FA9DD-E866-4943-AFC9-73C348C2B829}" srcOrd="0" destOrd="0" presId="urn:microsoft.com/office/officeart/2005/8/layout/vList3"/>
    <dgm:cxn modelId="{A2860C95-5F9D-4599-871D-B02E2F557569}" type="presParOf" srcId="{EC6AFB6C-78C1-4FF2-874C-4C4E4EE443B4}" destId="{BD8496DF-03B6-419A-A23D-1B93592B56E5}" srcOrd="1" destOrd="0" presId="urn:microsoft.com/office/officeart/2005/8/layout/vList3"/>
    <dgm:cxn modelId="{E2400393-1C8D-4F66-8C52-0B4921756F8F}" type="presParOf" srcId="{F030B490-25F4-476A-B9E1-B5377B3A87FD}" destId="{9B17E957-6192-4421-A05C-D1D8D6F4F12B}" srcOrd="3" destOrd="0" presId="urn:microsoft.com/office/officeart/2005/8/layout/vList3"/>
    <dgm:cxn modelId="{4AF54C63-4FAD-417E-8D72-764C2EF13FD4}" type="presParOf" srcId="{F030B490-25F4-476A-B9E1-B5377B3A87FD}" destId="{80254021-3864-4244-B8EF-E23348C2A10C}" srcOrd="4" destOrd="0" presId="urn:microsoft.com/office/officeart/2005/8/layout/vList3"/>
    <dgm:cxn modelId="{E815CFD5-17DB-4684-8858-7717653F2A0E}" type="presParOf" srcId="{80254021-3864-4244-B8EF-E23348C2A10C}" destId="{352680A7-7796-45F7-91A8-A5DA56B6F9D6}" srcOrd="0" destOrd="0" presId="urn:microsoft.com/office/officeart/2005/8/layout/vList3"/>
    <dgm:cxn modelId="{54D249F8-E133-409F-8AB4-201BE8BBF509}" type="presParOf" srcId="{80254021-3864-4244-B8EF-E23348C2A10C}" destId="{264A3AF4-E416-4226-8E6E-09EDB79E4CE0}" srcOrd="1" destOrd="0" presId="urn:microsoft.com/office/officeart/2005/8/layout/vList3"/>
    <dgm:cxn modelId="{1067D88D-5544-4576-94E4-468C63B66B6F}" type="presParOf" srcId="{F030B490-25F4-476A-B9E1-B5377B3A87FD}" destId="{877B344B-BCB7-44EF-ADE4-CE2F94F0588E}" srcOrd="5" destOrd="0" presId="urn:microsoft.com/office/officeart/2005/8/layout/vList3"/>
    <dgm:cxn modelId="{C288706C-FC93-4B68-8CD9-7EAC1994CCE3}" type="presParOf" srcId="{F030B490-25F4-476A-B9E1-B5377B3A87FD}" destId="{6091BCA4-648C-4259-88CC-40F7BBBD51AA}" srcOrd="6" destOrd="0" presId="urn:microsoft.com/office/officeart/2005/8/layout/vList3"/>
    <dgm:cxn modelId="{C3863017-E124-4CFC-884A-BEB6D5F6D1A4}" type="presParOf" srcId="{6091BCA4-648C-4259-88CC-40F7BBBD51AA}" destId="{E451A124-568E-452D-9B50-ADF77AF1908F}" srcOrd="0" destOrd="0" presId="urn:microsoft.com/office/officeart/2005/8/layout/vList3"/>
    <dgm:cxn modelId="{91EB2748-F7AD-4306-A3CC-9B8C0FBCCE32}" type="presParOf" srcId="{6091BCA4-648C-4259-88CC-40F7BBBD51AA}" destId="{589C5E21-85CE-4AB8-8FCB-C27105BA643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9F1E51-4E30-4BE8-9E13-9D4812D42BFF}" type="doc">
      <dgm:prSet loTypeId="urn:microsoft.com/office/officeart/2005/8/layout/vList3" loCatId="list" qsTypeId="urn:microsoft.com/office/officeart/2005/8/quickstyle/3d1" qsCatId="3D" csTypeId="urn:microsoft.com/office/officeart/2005/8/colors/accent5_2" csCatId="accent5" phldr="1"/>
      <dgm:spPr/>
      <dgm:t>
        <a:bodyPr/>
        <a:lstStyle/>
        <a:p>
          <a:endParaRPr lang="en-US"/>
        </a:p>
      </dgm:t>
    </dgm:pt>
    <dgm:pt modelId="{7604B3D9-662B-4967-8F62-EFC663095449}">
      <dgm:prSet/>
      <dgm:spPr>
        <a:solidFill>
          <a:srgbClr val="002060"/>
        </a:solidFill>
      </dgm:spPr>
      <dgm:t>
        <a:bodyPr/>
        <a:lstStyle/>
        <a:p>
          <a:pPr rtl="0"/>
          <a:r>
            <a:rPr lang="en-US" dirty="0" smtClean="0"/>
            <a:t>    Study </a:t>
          </a:r>
          <a:r>
            <a:rPr lang="en-US" dirty="0"/>
            <a:t>of time complexity of DFT and FFT algorithm</a:t>
          </a:r>
        </a:p>
      </dgm:t>
    </dgm:pt>
    <dgm:pt modelId="{0F4D01EB-5B13-4F63-B0CE-AB3F9CAA9CAD}" type="parTrans" cxnId="{32865D00-C4F3-4FB3-983C-A8E0432F9FE0}">
      <dgm:prSet/>
      <dgm:spPr/>
      <dgm:t>
        <a:bodyPr/>
        <a:lstStyle/>
        <a:p>
          <a:endParaRPr lang="en-US"/>
        </a:p>
      </dgm:t>
    </dgm:pt>
    <dgm:pt modelId="{83D66313-753D-4334-9297-DC933663FB87}" type="sibTrans" cxnId="{32865D00-C4F3-4FB3-983C-A8E0432F9FE0}">
      <dgm:prSet/>
      <dgm:spPr/>
      <dgm:t>
        <a:bodyPr/>
        <a:lstStyle/>
        <a:p>
          <a:endParaRPr lang="en-US"/>
        </a:p>
      </dgm:t>
    </dgm:pt>
    <dgm:pt modelId="{32883813-682E-4A82-8559-0B46DCE2E31F}">
      <dgm:prSet/>
      <dgm:spPr>
        <a:solidFill>
          <a:srgbClr val="002060"/>
        </a:solidFill>
      </dgm:spPr>
      <dgm:t>
        <a:bodyPr/>
        <a:lstStyle/>
        <a:p>
          <a:pPr rtl="0"/>
          <a:r>
            <a:rPr lang="en-US" dirty="0"/>
            <a:t>Use of FFT for filtering long data sequence</a:t>
          </a:r>
        </a:p>
      </dgm:t>
    </dgm:pt>
    <dgm:pt modelId="{96EDB026-474B-49F5-AF77-0907690F362A}" type="parTrans" cxnId="{71B918E6-0E9B-4B13-A513-9F7C21047260}">
      <dgm:prSet/>
      <dgm:spPr/>
      <dgm:t>
        <a:bodyPr/>
        <a:lstStyle/>
        <a:p>
          <a:endParaRPr lang="en-US"/>
        </a:p>
      </dgm:t>
    </dgm:pt>
    <dgm:pt modelId="{7639EF77-492B-4A0F-9BDC-F0C2266CCC82}" type="sibTrans" cxnId="{71B918E6-0E9B-4B13-A513-9F7C21047260}">
      <dgm:prSet/>
      <dgm:spPr/>
      <dgm:t>
        <a:bodyPr/>
        <a:lstStyle/>
        <a:p>
          <a:endParaRPr lang="en-US"/>
        </a:p>
      </dgm:t>
    </dgm:pt>
    <dgm:pt modelId="{C0DDEF90-088A-4F01-8808-9E4C4F6E69F3}">
      <dgm:prSet/>
      <dgm:spPr>
        <a:solidFill>
          <a:srgbClr val="002060"/>
        </a:solidFill>
      </dgm:spPr>
      <dgm:t>
        <a:bodyPr/>
        <a:lstStyle/>
        <a:p>
          <a:pPr rtl="0"/>
          <a:r>
            <a:rPr lang="en-US"/>
            <a:t>Interpolation filter</a:t>
          </a:r>
        </a:p>
      </dgm:t>
    </dgm:pt>
    <dgm:pt modelId="{776D46A1-D0C8-4AC7-80C2-AB373C5291EA}" type="parTrans" cxnId="{83A3542F-2723-438A-81F5-6D54595A63BB}">
      <dgm:prSet/>
      <dgm:spPr/>
      <dgm:t>
        <a:bodyPr/>
        <a:lstStyle/>
        <a:p>
          <a:endParaRPr lang="en-US"/>
        </a:p>
      </dgm:t>
    </dgm:pt>
    <dgm:pt modelId="{93EF09A4-5CDE-44EC-9A76-BF9ADB2A05F9}" type="sibTrans" cxnId="{83A3542F-2723-438A-81F5-6D54595A63BB}">
      <dgm:prSet/>
      <dgm:spPr/>
      <dgm:t>
        <a:bodyPr/>
        <a:lstStyle/>
        <a:p>
          <a:endParaRPr lang="en-US"/>
        </a:p>
      </dgm:t>
    </dgm:pt>
    <dgm:pt modelId="{0B8324F9-AC51-4943-A589-BB09942786CB}">
      <dgm:prSet/>
      <dgm:spPr>
        <a:solidFill>
          <a:srgbClr val="002060"/>
        </a:solidFill>
      </dgm:spPr>
      <dgm:t>
        <a:bodyPr/>
        <a:lstStyle/>
        <a:p>
          <a:pPr rtl="0"/>
          <a:r>
            <a:rPr lang="en-US" dirty="0"/>
            <a:t>Decimation filter</a:t>
          </a:r>
        </a:p>
      </dgm:t>
    </dgm:pt>
    <dgm:pt modelId="{77B310CE-9355-4F59-87A1-F65D19DCEDF5}" type="parTrans" cxnId="{B72083D4-6F7F-4C7B-B8B3-C0CCF7411827}">
      <dgm:prSet/>
      <dgm:spPr/>
      <dgm:t>
        <a:bodyPr/>
        <a:lstStyle/>
        <a:p>
          <a:endParaRPr lang="en-US"/>
        </a:p>
      </dgm:t>
    </dgm:pt>
    <dgm:pt modelId="{5B3BB117-98B9-4D35-9C42-973C99AC9811}" type="sibTrans" cxnId="{B72083D4-6F7F-4C7B-B8B3-C0CCF7411827}">
      <dgm:prSet/>
      <dgm:spPr/>
      <dgm:t>
        <a:bodyPr/>
        <a:lstStyle/>
        <a:p>
          <a:endParaRPr lang="en-US"/>
        </a:p>
      </dgm:t>
    </dgm:pt>
    <dgm:pt modelId="{EAC3B7D2-4814-46E5-BA28-A68283E61510}">
      <dgm:prSet/>
      <dgm:spPr>
        <a:solidFill>
          <a:srgbClr val="002060"/>
        </a:solidFill>
      </dgm:spPr>
      <dgm:t>
        <a:bodyPr/>
        <a:lstStyle/>
        <a:p>
          <a:pPr rtl="0"/>
          <a:r>
            <a:rPr lang="en-US"/>
            <a:t>Wavelet filter</a:t>
          </a:r>
        </a:p>
      </dgm:t>
    </dgm:pt>
    <dgm:pt modelId="{377991B4-7B21-4C87-8175-06CE1BDD39E3}" type="parTrans" cxnId="{8385762A-B2D7-4D98-8CC4-FBCFA2192348}">
      <dgm:prSet/>
      <dgm:spPr/>
      <dgm:t>
        <a:bodyPr/>
        <a:lstStyle/>
        <a:p>
          <a:endParaRPr lang="en-US"/>
        </a:p>
      </dgm:t>
    </dgm:pt>
    <dgm:pt modelId="{98B76A21-B7CD-4D3B-8D6C-F8230D63CFFE}" type="sibTrans" cxnId="{8385762A-B2D7-4D98-8CC4-FBCFA2192348}">
      <dgm:prSet/>
      <dgm:spPr/>
      <dgm:t>
        <a:bodyPr/>
        <a:lstStyle/>
        <a:p>
          <a:endParaRPr lang="en-US"/>
        </a:p>
      </dgm:t>
    </dgm:pt>
    <dgm:pt modelId="{30174EAF-A57B-4EED-9A79-4775B117293F}" type="pres">
      <dgm:prSet presAssocID="{979F1E51-4E30-4BE8-9E13-9D4812D42BFF}" presName="linearFlow" presStyleCnt="0">
        <dgm:presLayoutVars>
          <dgm:dir/>
          <dgm:resizeHandles val="exact"/>
        </dgm:presLayoutVars>
      </dgm:prSet>
      <dgm:spPr/>
      <dgm:t>
        <a:bodyPr/>
        <a:lstStyle/>
        <a:p>
          <a:endParaRPr lang="en-US"/>
        </a:p>
      </dgm:t>
    </dgm:pt>
    <dgm:pt modelId="{CD8C0A13-BAC5-4AA4-9F67-D1EF68AD4B7C}" type="pres">
      <dgm:prSet presAssocID="{7604B3D9-662B-4967-8F62-EFC663095449}" presName="composite" presStyleCnt="0"/>
      <dgm:spPr/>
    </dgm:pt>
    <dgm:pt modelId="{5B49DF12-CAE7-41D2-AF5F-E0A4A006E6AF}" type="pres">
      <dgm:prSet presAssocID="{7604B3D9-662B-4967-8F62-EFC663095449}" presName="imgShp" presStyleLbl="fgImgPlace1" presStyleIdx="0" presStyleCnt="5" custLinFactNeighborX="31109"/>
      <dgm:spPr>
        <a:solidFill>
          <a:srgbClr val="0070C0"/>
        </a:solidFill>
      </dgm:spPr>
      <dgm:t>
        <a:bodyPr/>
        <a:lstStyle/>
        <a:p>
          <a:endParaRPr lang="en-US"/>
        </a:p>
      </dgm:t>
    </dgm:pt>
    <dgm:pt modelId="{62FB3A94-B4E1-4DDC-B327-4673FBB79BDF}" type="pres">
      <dgm:prSet presAssocID="{7604B3D9-662B-4967-8F62-EFC663095449}" presName="txShp" presStyleLbl="node1" presStyleIdx="0" presStyleCnt="5" custScaleX="101367">
        <dgm:presLayoutVars>
          <dgm:bulletEnabled val="1"/>
        </dgm:presLayoutVars>
      </dgm:prSet>
      <dgm:spPr/>
      <dgm:t>
        <a:bodyPr/>
        <a:lstStyle/>
        <a:p>
          <a:endParaRPr lang="en-US"/>
        </a:p>
      </dgm:t>
    </dgm:pt>
    <dgm:pt modelId="{41E75DD9-DEFD-4D58-AE62-F650502550BC}" type="pres">
      <dgm:prSet presAssocID="{83D66313-753D-4334-9297-DC933663FB87}" presName="spacing" presStyleCnt="0"/>
      <dgm:spPr/>
    </dgm:pt>
    <dgm:pt modelId="{1885DDDC-5143-49C9-8852-CC28E867EEAC}" type="pres">
      <dgm:prSet presAssocID="{32883813-682E-4A82-8559-0B46DCE2E31F}" presName="composite" presStyleCnt="0"/>
      <dgm:spPr/>
    </dgm:pt>
    <dgm:pt modelId="{27B173B5-2716-437D-B0A2-AE13ADDDD95E}" type="pres">
      <dgm:prSet presAssocID="{32883813-682E-4A82-8559-0B46DCE2E31F}" presName="imgShp" presStyleLbl="fgImgPlace1" presStyleIdx="1" presStyleCnt="5" custLinFactNeighborX="31584"/>
      <dgm:spPr>
        <a:solidFill>
          <a:srgbClr val="0070C0"/>
        </a:solidFill>
      </dgm:spPr>
      <dgm:t>
        <a:bodyPr/>
        <a:lstStyle/>
        <a:p>
          <a:endParaRPr lang="en-US"/>
        </a:p>
      </dgm:t>
    </dgm:pt>
    <dgm:pt modelId="{1C83AD44-837F-4376-B42A-DF17C7974506}" type="pres">
      <dgm:prSet presAssocID="{32883813-682E-4A82-8559-0B46DCE2E31F}" presName="txShp" presStyleLbl="node1" presStyleIdx="1" presStyleCnt="5">
        <dgm:presLayoutVars>
          <dgm:bulletEnabled val="1"/>
        </dgm:presLayoutVars>
      </dgm:prSet>
      <dgm:spPr/>
      <dgm:t>
        <a:bodyPr/>
        <a:lstStyle/>
        <a:p>
          <a:endParaRPr lang="en-US"/>
        </a:p>
      </dgm:t>
    </dgm:pt>
    <dgm:pt modelId="{D6E0D648-E95B-47F6-A949-A150F9171AA2}" type="pres">
      <dgm:prSet presAssocID="{7639EF77-492B-4A0F-9BDC-F0C2266CCC82}" presName="spacing" presStyleCnt="0"/>
      <dgm:spPr/>
    </dgm:pt>
    <dgm:pt modelId="{7875D308-7F45-4AFE-96A5-5556D20C115C}" type="pres">
      <dgm:prSet presAssocID="{C0DDEF90-088A-4F01-8808-9E4C4F6E69F3}" presName="composite" presStyleCnt="0"/>
      <dgm:spPr/>
    </dgm:pt>
    <dgm:pt modelId="{D8C58580-B6DA-41C0-8AEE-697B71328775}" type="pres">
      <dgm:prSet presAssocID="{C0DDEF90-088A-4F01-8808-9E4C4F6E69F3}" presName="imgShp" presStyleLbl="fgImgPlace1" presStyleIdx="2" presStyleCnt="5" custLinFactNeighborX="31584"/>
      <dgm:spPr>
        <a:solidFill>
          <a:srgbClr val="0070C0"/>
        </a:solidFill>
      </dgm:spPr>
      <dgm:t>
        <a:bodyPr/>
        <a:lstStyle/>
        <a:p>
          <a:endParaRPr lang="en-US"/>
        </a:p>
      </dgm:t>
    </dgm:pt>
    <dgm:pt modelId="{D54A8086-C7FF-412F-B3BC-43ACC9F3C89E}" type="pres">
      <dgm:prSet presAssocID="{C0DDEF90-088A-4F01-8808-9E4C4F6E69F3}" presName="txShp" presStyleLbl="node1" presStyleIdx="2" presStyleCnt="5">
        <dgm:presLayoutVars>
          <dgm:bulletEnabled val="1"/>
        </dgm:presLayoutVars>
      </dgm:prSet>
      <dgm:spPr/>
      <dgm:t>
        <a:bodyPr/>
        <a:lstStyle/>
        <a:p>
          <a:endParaRPr lang="en-US"/>
        </a:p>
      </dgm:t>
    </dgm:pt>
    <dgm:pt modelId="{623B48C1-CCD3-403C-B429-C4098CA94759}" type="pres">
      <dgm:prSet presAssocID="{93EF09A4-5CDE-44EC-9A76-BF9ADB2A05F9}" presName="spacing" presStyleCnt="0"/>
      <dgm:spPr/>
    </dgm:pt>
    <dgm:pt modelId="{BDFA0F03-6684-48E3-96C8-0B6AFCA3542B}" type="pres">
      <dgm:prSet presAssocID="{0B8324F9-AC51-4943-A589-BB09942786CB}" presName="composite" presStyleCnt="0"/>
      <dgm:spPr/>
    </dgm:pt>
    <dgm:pt modelId="{1B834CEC-01DE-4EB6-BF1B-1B91E30758FA}" type="pres">
      <dgm:prSet presAssocID="{0B8324F9-AC51-4943-A589-BB09942786CB}" presName="imgShp" presStyleLbl="fgImgPlace1" presStyleIdx="3" presStyleCnt="5" custLinFactNeighborX="31584"/>
      <dgm:spPr>
        <a:solidFill>
          <a:srgbClr val="0070C0"/>
        </a:solidFill>
      </dgm:spPr>
      <dgm:t>
        <a:bodyPr/>
        <a:lstStyle/>
        <a:p>
          <a:endParaRPr lang="en-US"/>
        </a:p>
      </dgm:t>
    </dgm:pt>
    <dgm:pt modelId="{A0DB79AE-4ABE-4335-92B0-3F6344298BBB}" type="pres">
      <dgm:prSet presAssocID="{0B8324F9-AC51-4943-A589-BB09942786CB}" presName="txShp" presStyleLbl="node1" presStyleIdx="3" presStyleCnt="5">
        <dgm:presLayoutVars>
          <dgm:bulletEnabled val="1"/>
        </dgm:presLayoutVars>
      </dgm:prSet>
      <dgm:spPr/>
      <dgm:t>
        <a:bodyPr/>
        <a:lstStyle/>
        <a:p>
          <a:endParaRPr lang="en-US"/>
        </a:p>
      </dgm:t>
    </dgm:pt>
    <dgm:pt modelId="{EF9ABAA4-E3BC-4CA3-9E79-C61720569F25}" type="pres">
      <dgm:prSet presAssocID="{5B3BB117-98B9-4D35-9C42-973C99AC9811}" presName="spacing" presStyleCnt="0"/>
      <dgm:spPr/>
    </dgm:pt>
    <dgm:pt modelId="{260749A9-2A98-497D-91DD-8BAAB4DA64B5}" type="pres">
      <dgm:prSet presAssocID="{EAC3B7D2-4814-46E5-BA28-A68283E61510}" presName="composite" presStyleCnt="0"/>
      <dgm:spPr/>
    </dgm:pt>
    <dgm:pt modelId="{F5458D75-E30D-49EC-BB79-772DB1E9E122}" type="pres">
      <dgm:prSet presAssocID="{EAC3B7D2-4814-46E5-BA28-A68283E61510}" presName="imgShp" presStyleLbl="fgImgPlace1" presStyleIdx="4" presStyleCnt="5" custLinFactNeighborX="31584"/>
      <dgm:spPr>
        <a:solidFill>
          <a:srgbClr val="0070C0"/>
        </a:solidFill>
      </dgm:spPr>
      <dgm:t>
        <a:bodyPr/>
        <a:lstStyle/>
        <a:p>
          <a:endParaRPr lang="en-US"/>
        </a:p>
      </dgm:t>
    </dgm:pt>
    <dgm:pt modelId="{279B0800-510C-4CFF-AD91-4575A367E579}" type="pres">
      <dgm:prSet presAssocID="{EAC3B7D2-4814-46E5-BA28-A68283E61510}" presName="txShp" presStyleLbl="node1" presStyleIdx="4" presStyleCnt="5">
        <dgm:presLayoutVars>
          <dgm:bulletEnabled val="1"/>
        </dgm:presLayoutVars>
      </dgm:prSet>
      <dgm:spPr/>
      <dgm:t>
        <a:bodyPr/>
        <a:lstStyle/>
        <a:p>
          <a:endParaRPr lang="en-US"/>
        </a:p>
      </dgm:t>
    </dgm:pt>
  </dgm:ptLst>
  <dgm:cxnLst>
    <dgm:cxn modelId="{982EC507-4A9A-4B2B-A66D-2CAB2C58B2CE}" type="presOf" srcId="{979F1E51-4E30-4BE8-9E13-9D4812D42BFF}" destId="{30174EAF-A57B-4EED-9A79-4775B117293F}" srcOrd="0" destOrd="0" presId="urn:microsoft.com/office/officeart/2005/8/layout/vList3"/>
    <dgm:cxn modelId="{71EE5251-875B-4BBF-9F88-4D875DD4E277}" type="presOf" srcId="{EAC3B7D2-4814-46E5-BA28-A68283E61510}" destId="{279B0800-510C-4CFF-AD91-4575A367E579}" srcOrd="0" destOrd="0" presId="urn:microsoft.com/office/officeart/2005/8/layout/vList3"/>
    <dgm:cxn modelId="{71B918E6-0E9B-4B13-A513-9F7C21047260}" srcId="{979F1E51-4E30-4BE8-9E13-9D4812D42BFF}" destId="{32883813-682E-4A82-8559-0B46DCE2E31F}" srcOrd="1" destOrd="0" parTransId="{96EDB026-474B-49F5-AF77-0907690F362A}" sibTransId="{7639EF77-492B-4A0F-9BDC-F0C2266CCC82}"/>
    <dgm:cxn modelId="{8385762A-B2D7-4D98-8CC4-FBCFA2192348}" srcId="{979F1E51-4E30-4BE8-9E13-9D4812D42BFF}" destId="{EAC3B7D2-4814-46E5-BA28-A68283E61510}" srcOrd="4" destOrd="0" parTransId="{377991B4-7B21-4C87-8175-06CE1BDD39E3}" sibTransId="{98B76A21-B7CD-4D3B-8D6C-F8230D63CFFE}"/>
    <dgm:cxn modelId="{B72083D4-6F7F-4C7B-B8B3-C0CCF7411827}" srcId="{979F1E51-4E30-4BE8-9E13-9D4812D42BFF}" destId="{0B8324F9-AC51-4943-A589-BB09942786CB}" srcOrd="3" destOrd="0" parTransId="{77B310CE-9355-4F59-87A1-F65D19DCEDF5}" sibTransId="{5B3BB117-98B9-4D35-9C42-973C99AC9811}"/>
    <dgm:cxn modelId="{1152B5A0-0438-4C4E-A1FD-A5BBAD6391C3}" type="presOf" srcId="{32883813-682E-4A82-8559-0B46DCE2E31F}" destId="{1C83AD44-837F-4376-B42A-DF17C7974506}" srcOrd="0" destOrd="0" presId="urn:microsoft.com/office/officeart/2005/8/layout/vList3"/>
    <dgm:cxn modelId="{32865D00-C4F3-4FB3-983C-A8E0432F9FE0}" srcId="{979F1E51-4E30-4BE8-9E13-9D4812D42BFF}" destId="{7604B3D9-662B-4967-8F62-EFC663095449}" srcOrd="0" destOrd="0" parTransId="{0F4D01EB-5B13-4F63-B0CE-AB3F9CAA9CAD}" sibTransId="{83D66313-753D-4334-9297-DC933663FB87}"/>
    <dgm:cxn modelId="{BEB25674-AD45-4A38-8479-9AAD891A9069}" type="presOf" srcId="{7604B3D9-662B-4967-8F62-EFC663095449}" destId="{62FB3A94-B4E1-4DDC-B327-4673FBB79BDF}" srcOrd="0" destOrd="0" presId="urn:microsoft.com/office/officeart/2005/8/layout/vList3"/>
    <dgm:cxn modelId="{3F2749E9-4377-4BEE-8545-6536157FD617}" type="presOf" srcId="{C0DDEF90-088A-4F01-8808-9E4C4F6E69F3}" destId="{D54A8086-C7FF-412F-B3BC-43ACC9F3C89E}" srcOrd="0" destOrd="0" presId="urn:microsoft.com/office/officeart/2005/8/layout/vList3"/>
    <dgm:cxn modelId="{CE5763F9-BA36-4976-A5F6-2F029CA71725}" type="presOf" srcId="{0B8324F9-AC51-4943-A589-BB09942786CB}" destId="{A0DB79AE-4ABE-4335-92B0-3F6344298BBB}" srcOrd="0" destOrd="0" presId="urn:microsoft.com/office/officeart/2005/8/layout/vList3"/>
    <dgm:cxn modelId="{83A3542F-2723-438A-81F5-6D54595A63BB}" srcId="{979F1E51-4E30-4BE8-9E13-9D4812D42BFF}" destId="{C0DDEF90-088A-4F01-8808-9E4C4F6E69F3}" srcOrd="2" destOrd="0" parTransId="{776D46A1-D0C8-4AC7-80C2-AB373C5291EA}" sibTransId="{93EF09A4-5CDE-44EC-9A76-BF9ADB2A05F9}"/>
    <dgm:cxn modelId="{4B45BD79-F770-47ED-840F-87E3CCB60074}" type="presParOf" srcId="{30174EAF-A57B-4EED-9A79-4775B117293F}" destId="{CD8C0A13-BAC5-4AA4-9F67-D1EF68AD4B7C}" srcOrd="0" destOrd="0" presId="urn:microsoft.com/office/officeart/2005/8/layout/vList3"/>
    <dgm:cxn modelId="{F876611A-BEF8-455D-BF1E-05721176F4B3}" type="presParOf" srcId="{CD8C0A13-BAC5-4AA4-9F67-D1EF68AD4B7C}" destId="{5B49DF12-CAE7-41D2-AF5F-E0A4A006E6AF}" srcOrd="0" destOrd="0" presId="urn:microsoft.com/office/officeart/2005/8/layout/vList3"/>
    <dgm:cxn modelId="{6F0C9984-1924-451D-8497-52FE1E99F543}" type="presParOf" srcId="{CD8C0A13-BAC5-4AA4-9F67-D1EF68AD4B7C}" destId="{62FB3A94-B4E1-4DDC-B327-4673FBB79BDF}" srcOrd="1" destOrd="0" presId="urn:microsoft.com/office/officeart/2005/8/layout/vList3"/>
    <dgm:cxn modelId="{5D8E92D1-F963-42DA-ABC6-3F50286C6933}" type="presParOf" srcId="{30174EAF-A57B-4EED-9A79-4775B117293F}" destId="{41E75DD9-DEFD-4D58-AE62-F650502550BC}" srcOrd="1" destOrd="0" presId="urn:microsoft.com/office/officeart/2005/8/layout/vList3"/>
    <dgm:cxn modelId="{A3B74411-716D-4056-9836-3B676E76AA49}" type="presParOf" srcId="{30174EAF-A57B-4EED-9A79-4775B117293F}" destId="{1885DDDC-5143-49C9-8852-CC28E867EEAC}" srcOrd="2" destOrd="0" presId="urn:microsoft.com/office/officeart/2005/8/layout/vList3"/>
    <dgm:cxn modelId="{3A8213E7-F910-4301-8B2A-9CF2A3D75E8D}" type="presParOf" srcId="{1885DDDC-5143-49C9-8852-CC28E867EEAC}" destId="{27B173B5-2716-437D-B0A2-AE13ADDDD95E}" srcOrd="0" destOrd="0" presId="urn:microsoft.com/office/officeart/2005/8/layout/vList3"/>
    <dgm:cxn modelId="{2ED96B37-76A0-476F-955D-ABC6C8F877DF}" type="presParOf" srcId="{1885DDDC-5143-49C9-8852-CC28E867EEAC}" destId="{1C83AD44-837F-4376-B42A-DF17C7974506}" srcOrd="1" destOrd="0" presId="urn:microsoft.com/office/officeart/2005/8/layout/vList3"/>
    <dgm:cxn modelId="{B8816F2A-3805-44B8-A589-2ABB6A9045F1}" type="presParOf" srcId="{30174EAF-A57B-4EED-9A79-4775B117293F}" destId="{D6E0D648-E95B-47F6-A949-A150F9171AA2}" srcOrd="3" destOrd="0" presId="urn:microsoft.com/office/officeart/2005/8/layout/vList3"/>
    <dgm:cxn modelId="{38DAE776-348E-42EC-AAC1-5C32DE6F412D}" type="presParOf" srcId="{30174EAF-A57B-4EED-9A79-4775B117293F}" destId="{7875D308-7F45-4AFE-96A5-5556D20C115C}" srcOrd="4" destOrd="0" presId="urn:microsoft.com/office/officeart/2005/8/layout/vList3"/>
    <dgm:cxn modelId="{FDB6DEF6-DBB8-4B79-AD82-DC6CE628B57F}" type="presParOf" srcId="{7875D308-7F45-4AFE-96A5-5556D20C115C}" destId="{D8C58580-B6DA-41C0-8AEE-697B71328775}" srcOrd="0" destOrd="0" presId="urn:microsoft.com/office/officeart/2005/8/layout/vList3"/>
    <dgm:cxn modelId="{8FA16FA7-E00F-461F-B7E6-76129A137046}" type="presParOf" srcId="{7875D308-7F45-4AFE-96A5-5556D20C115C}" destId="{D54A8086-C7FF-412F-B3BC-43ACC9F3C89E}" srcOrd="1" destOrd="0" presId="urn:microsoft.com/office/officeart/2005/8/layout/vList3"/>
    <dgm:cxn modelId="{6DDBA10F-EC06-43DC-94E5-937AD31EEB23}" type="presParOf" srcId="{30174EAF-A57B-4EED-9A79-4775B117293F}" destId="{623B48C1-CCD3-403C-B429-C4098CA94759}" srcOrd="5" destOrd="0" presId="urn:microsoft.com/office/officeart/2005/8/layout/vList3"/>
    <dgm:cxn modelId="{ED857833-1C46-4A00-95C0-321E4F8B7AAA}" type="presParOf" srcId="{30174EAF-A57B-4EED-9A79-4775B117293F}" destId="{BDFA0F03-6684-48E3-96C8-0B6AFCA3542B}" srcOrd="6" destOrd="0" presId="urn:microsoft.com/office/officeart/2005/8/layout/vList3"/>
    <dgm:cxn modelId="{C47F32F3-C7DC-4F45-89D4-6A8B92B6E0C0}" type="presParOf" srcId="{BDFA0F03-6684-48E3-96C8-0B6AFCA3542B}" destId="{1B834CEC-01DE-4EB6-BF1B-1B91E30758FA}" srcOrd="0" destOrd="0" presId="urn:microsoft.com/office/officeart/2005/8/layout/vList3"/>
    <dgm:cxn modelId="{DC752BD7-9DD1-49A9-AFF5-5B25B1A6A2CB}" type="presParOf" srcId="{BDFA0F03-6684-48E3-96C8-0B6AFCA3542B}" destId="{A0DB79AE-4ABE-4335-92B0-3F6344298BBB}" srcOrd="1" destOrd="0" presId="urn:microsoft.com/office/officeart/2005/8/layout/vList3"/>
    <dgm:cxn modelId="{4D548F9C-B49E-490B-AD15-C19F7BB164A0}" type="presParOf" srcId="{30174EAF-A57B-4EED-9A79-4775B117293F}" destId="{EF9ABAA4-E3BC-4CA3-9E79-C61720569F25}" srcOrd="7" destOrd="0" presId="urn:microsoft.com/office/officeart/2005/8/layout/vList3"/>
    <dgm:cxn modelId="{023FD5FF-893A-4A4E-94F5-8BE3BDEB8E7A}" type="presParOf" srcId="{30174EAF-A57B-4EED-9A79-4775B117293F}" destId="{260749A9-2A98-497D-91DD-8BAAB4DA64B5}" srcOrd="8" destOrd="0" presId="urn:microsoft.com/office/officeart/2005/8/layout/vList3"/>
    <dgm:cxn modelId="{7219F61A-CA96-4116-B49B-35F3F97B0E6E}" type="presParOf" srcId="{260749A9-2A98-497D-91DD-8BAAB4DA64B5}" destId="{F5458D75-E30D-49EC-BB79-772DB1E9E122}" srcOrd="0" destOrd="0" presId="urn:microsoft.com/office/officeart/2005/8/layout/vList3"/>
    <dgm:cxn modelId="{6353BADF-BA33-4047-A0E3-18DAA229BA76}" type="presParOf" srcId="{260749A9-2A98-497D-91DD-8BAAB4DA64B5}" destId="{279B0800-510C-4CFF-AD91-4575A367E57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78C5668-682C-4F47-958B-389D15DD554F}"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0155D05B-75B5-4A6E-87E4-21C2D25D2E84}">
      <dgm:prSet custT="1"/>
      <dgm:spPr>
        <a:solidFill>
          <a:srgbClr val="00B050"/>
        </a:solidFill>
      </dgm:spPr>
      <dgm:t>
        <a:bodyPr/>
        <a:lstStyle/>
        <a:p>
          <a:pPr rtl="0"/>
          <a:r>
            <a:rPr lang="en-US" sz="2400" dirty="0"/>
            <a:t>1. B. </a:t>
          </a:r>
          <a:r>
            <a:rPr lang="en-US" sz="2400" dirty="0" err="1"/>
            <a:t>Venkata</a:t>
          </a:r>
          <a:r>
            <a:rPr lang="en-US" sz="2400" dirty="0"/>
            <a:t> </a:t>
          </a:r>
          <a:r>
            <a:rPr lang="en-US" sz="2400" dirty="0" err="1"/>
            <a:t>Ramani</a:t>
          </a:r>
          <a:r>
            <a:rPr lang="en-US" sz="2400" dirty="0"/>
            <a:t> and M. </a:t>
          </a:r>
          <a:r>
            <a:rPr lang="en-US" sz="2400" dirty="0" err="1"/>
            <a:t>Bhaskar</a:t>
          </a:r>
          <a:r>
            <a:rPr lang="en-US" sz="2400" dirty="0"/>
            <a:t>, Digital Signal Processors, Architecture, Programming and TMH,2004.</a:t>
          </a:r>
        </a:p>
      </dgm:t>
    </dgm:pt>
    <dgm:pt modelId="{E2D117B3-8D46-46EB-BA48-72FACB3D4BA4}" type="parTrans" cxnId="{A5945B8F-73E3-4D10-9926-255476EC727A}">
      <dgm:prSet/>
      <dgm:spPr/>
      <dgm:t>
        <a:bodyPr/>
        <a:lstStyle/>
        <a:p>
          <a:endParaRPr lang="en-US"/>
        </a:p>
      </dgm:t>
    </dgm:pt>
    <dgm:pt modelId="{620D2793-9578-4849-8378-F28B96ACC17E}" type="sibTrans" cxnId="{A5945B8F-73E3-4D10-9926-255476EC727A}">
      <dgm:prSet/>
      <dgm:spPr/>
      <dgm:t>
        <a:bodyPr/>
        <a:lstStyle/>
        <a:p>
          <a:endParaRPr lang="en-US"/>
        </a:p>
      </dgm:t>
    </dgm:pt>
    <dgm:pt modelId="{A0AA89F8-4840-4F4F-AB18-F2052E4C94C1}">
      <dgm:prSet custT="1"/>
      <dgm:spPr>
        <a:solidFill>
          <a:schemeClr val="tx2"/>
        </a:solidFill>
      </dgm:spPr>
      <dgm:t>
        <a:bodyPr/>
        <a:lstStyle/>
        <a:p>
          <a:pPr rtl="0"/>
          <a:r>
            <a:rPr lang="en-US" sz="2400" dirty="0"/>
            <a:t>2. </a:t>
          </a:r>
          <a:r>
            <a:rPr lang="en-US" sz="2400" dirty="0" err="1"/>
            <a:t>Avtar</a:t>
          </a:r>
          <a:r>
            <a:rPr lang="en-US" sz="2400" dirty="0"/>
            <a:t> Singh, </a:t>
          </a:r>
          <a:r>
            <a:rPr lang="en-US" sz="2400" dirty="0" err="1"/>
            <a:t>S.Srinivasan</a:t>
          </a:r>
          <a:r>
            <a:rPr lang="en-US" sz="2400" dirty="0"/>
            <a:t> DSP Implementation using DSP microprocessor with Examples fromTMS32C54XX -</a:t>
          </a:r>
          <a:r>
            <a:rPr lang="en-US" sz="2400" dirty="0" err="1"/>
            <a:t>Thamson</a:t>
          </a:r>
          <a:r>
            <a:rPr lang="en-US" sz="2400" dirty="0"/>
            <a:t> 2004.</a:t>
          </a:r>
        </a:p>
      </dgm:t>
    </dgm:pt>
    <dgm:pt modelId="{473AE667-57E4-49FF-A375-AFFAA7420EFC}" type="parTrans" cxnId="{E07F598C-C669-405B-9044-47DE72237454}">
      <dgm:prSet/>
      <dgm:spPr/>
      <dgm:t>
        <a:bodyPr/>
        <a:lstStyle/>
        <a:p>
          <a:endParaRPr lang="en-US"/>
        </a:p>
      </dgm:t>
    </dgm:pt>
    <dgm:pt modelId="{57B3FC0B-E1AA-45C2-90F4-05B61B006695}" type="sibTrans" cxnId="{E07F598C-C669-405B-9044-47DE72237454}">
      <dgm:prSet/>
      <dgm:spPr/>
      <dgm:t>
        <a:bodyPr/>
        <a:lstStyle/>
        <a:p>
          <a:endParaRPr lang="en-US"/>
        </a:p>
      </dgm:t>
    </dgm:pt>
    <dgm:pt modelId="{7A6C8DF9-0F20-4F88-9D52-6BA970DCE914}">
      <dgm:prSet custT="1"/>
      <dgm:spPr>
        <a:solidFill>
          <a:srgbClr val="0070C0"/>
        </a:solidFill>
      </dgm:spPr>
      <dgm:t>
        <a:bodyPr/>
        <a:lstStyle/>
        <a:p>
          <a:pPr rtl="0"/>
          <a:r>
            <a:rPr lang="en-US" sz="2400" dirty="0"/>
            <a:t>3. E. C. </a:t>
          </a:r>
          <a:r>
            <a:rPr lang="en-US" sz="2400" dirty="0" err="1"/>
            <a:t>Ifeachor</a:t>
          </a:r>
          <a:r>
            <a:rPr lang="en-US" sz="2400" dirty="0"/>
            <a:t> and B.W Jervis, Digital Signal Processing - A Practical approach, Pearson Publication</a:t>
          </a:r>
        </a:p>
      </dgm:t>
    </dgm:pt>
    <dgm:pt modelId="{2F3E4037-BFAF-4D1C-A75C-8E20F6A8755A}" type="parTrans" cxnId="{40EA934D-F41F-4E0C-9B67-E03B94086E1D}">
      <dgm:prSet/>
      <dgm:spPr/>
      <dgm:t>
        <a:bodyPr/>
        <a:lstStyle/>
        <a:p>
          <a:endParaRPr lang="en-US"/>
        </a:p>
      </dgm:t>
    </dgm:pt>
    <dgm:pt modelId="{835F1031-8FB9-4284-A240-1BC935AE8A27}" type="sibTrans" cxnId="{40EA934D-F41F-4E0C-9B67-E03B94086E1D}">
      <dgm:prSet/>
      <dgm:spPr/>
      <dgm:t>
        <a:bodyPr/>
        <a:lstStyle/>
        <a:p>
          <a:endParaRPr lang="en-US"/>
        </a:p>
      </dgm:t>
    </dgm:pt>
    <dgm:pt modelId="{A9B43E37-B598-4153-ABC7-C183E7C2FFFB}">
      <dgm:prSet custT="1"/>
      <dgm:spPr>
        <a:solidFill>
          <a:schemeClr val="accent2"/>
        </a:solidFill>
      </dgm:spPr>
      <dgm:t>
        <a:bodyPr/>
        <a:lstStyle/>
        <a:p>
          <a:pPr rtl="0"/>
          <a:r>
            <a:rPr lang="en-US" sz="2400" dirty="0"/>
            <a:t>4. </a:t>
          </a:r>
          <a:r>
            <a:rPr lang="en-US" sz="2400" dirty="0" err="1"/>
            <a:t>Salivahanan</a:t>
          </a:r>
          <a:r>
            <a:rPr lang="en-US" sz="2400" dirty="0"/>
            <a:t>. </a:t>
          </a:r>
          <a:r>
            <a:rPr lang="en-US" sz="2400" dirty="0" err="1" smtClean="0"/>
            <a:t>Gyanapriya</a:t>
          </a:r>
          <a:r>
            <a:rPr lang="en-US" sz="2400" dirty="0"/>
            <a:t>, Digital signal processing, TMH , Second Edition</a:t>
          </a:r>
        </a:p>
      </dgm:t>
    </dgm:pt>
    <dgm:pt modelId="{DEB91653-81FA-4F89-ADA2-D5F04FBD8CB4}" type="parTrans" cxnId="{F1B2EB8E-8256-458B-8CFF-EF214CF19662}">
      <dgm:prSet/>
      <dgm:spPr/>
      <dgm:t>
        <a:bodyPr/>
        <a:lstStyle/>
        <a:p>
          <a:endParaRPr lang="en-US"/>
        </a:p>
      </dgm:t>
    </dgm:pt>
    <dgm:pt modelId="{38AF3A94-5DAE-4A7F-928B-D5C338A028AD}" type="sibTrans" cxnId="{F1B2EB8E-8256-458B-8CFF-EF214CF19662}">
      <dgm:prSet/>
      <dgm:spPr/>
      <dgm:t>
        <a:bodyPr/>
        <a:lstStyle/>
        <a:p>
          <a:endParaRPr lang="en-US"/>
        </a:p>
      </dgm:t>
    </dgm:pt>
    <dgm:pt modelId="{0A9D8A89-254E-4E5B-8E83-CFC1581527B6}" type="pres">
      <dgm:prSet presAssocID="{D78C5668-682C-4F47-958B-389D15DD554F}" presName="linear" presStyleCnt="0">
        <dgm:presLayoutVars>
          <dgm:dir/>
          <dgm:resizeHandles val="exact"/>
        </dgm:presLayoutVars>
      </dgm:prSet>
      <dgm:spPr/>
      <dgm:t>
        <a:bodyPr/>
        <a:lstStyle/>
        <a:p>
          <a:endParaRPr lang="en-US"/>
        </a:p>
      </dgm:t>
    </dgm:pt>
    <dgm:pt modelId="{DA2C09EA-D38D-41B0-8D9D-80B9DB68B0F6}" type="pres">
      <dgm:prSet presAssocID="{0155D05B-75B5-4A6E-87E4-21C2D25D2E84}" presName="comp" presStyleCnt="0"/>
      <dgm:spPr/>
    </dgm:pt>
    <dgm:pt modelId="{B6FCE5C7-E164-4800-9100-E00DF6F71D08}" type="pres">
      <dgm:prSet presAssocID="{0155D05B-75B5-4A6E-87E4-21C2D25D2E84}" presName="box" presStyleLbl="node1" presStyleIdx="0" presStyleCnt="4"/>
      <dgm:spPr/>
      <dgm:t>
        <a:bodyPr/>
        <a:lstStyle/>
        <a:p>
          <a:endParaRPr lang="en-US"/>
        </a:p>
      </dgm:t>
    </dgm:pt>
    <dgm:pt modelId="{97C48EB8-B6CA-4FE5-B4E4-373656126F0C}" type="pres">
      <dgm:prSet presAssocID="{0155D05B-75B5-4A6E-87E4-21C2D25D2E84}" presName="img" presStyleLbl="fgImgPlace1" presStyleIdx="0" presStyleCnt="4" custScaleX="45618" custScaleY="128498" custLinFactNeighborX="-11435" custLinFactNeighborY="0"/>
      <dgm:spPr>
        <a:blipFill rotWithShape="1">
          <a:blip xmlns:r="http://schemas.openxmlformats.org/officeDocument/2006/relationships" r:embed="rId1"/>
          <a:stretch>
            <a:fillRect/>
          </a:stretch>
        </a:blipFill>
      </dgm:spPr>
      <dgm:t>
        <a:bodyPr/>
        <a:lstStyle/>
        <a:p>
          <a:endParaRPr lang="en-US"/>
        </a:p>
      </dgm:t>
    </dgm:pt>
    <dgm:pt modelId="{99C11CA7-1573-4053-9882-E5E9C75C1C18}" type="pres">
      <dgm:prSet presAssocID="{0155D05B-75B5-4A6E-87E4-21C2D25D2E84}" presName="text" presStyleLbl="node1" presStyleIdx="0" presStyleCnt="4">
        <dgm:presLayoutVars>
          <dgm:bulletEnabled val="1"/>
        </dgm:presLayoutVars>
      </dgm:prSet>
      <dgm:spPr/>
      <dgm:t>
        <a:bodyPr/>
        <a:lstStyle/>
        <a:p>
          <a:endParaRPr lang="en-US"/>
        </a:p>
      </dgm:t>
    </dgm:pt>
    <dgm:pt modelId="{CC20BD9A-7127-4978-873F-F8B72CF6D3A9}" type="pres">
      <dgm:prSet presAssocID="{620D2793-9578-4849-8378-F28B96ACC17E}" presName="spacer" presStyleCnt="0"/>
      <dgm:spPr/>
    </dgm:pt>
    <dgm:pt modelId="{149519AC-2BBA-472A-A49F-70707B4BD014}" type="pres">
      <dgm:prSet presAssocID="{A0AA89F8-4840-4F4F-AB18-F2052E4C94C1}" presName="comp" presStyleCnt="0"/>
      <dgm:spPr/>
    </dgm:pt>
    <dgm:pt modelId="{C09372B5-16E6-4486-AC35-F38DB5DC0508}" type="pres">
      <dgm:prSet presAssocID="{A0AA89F8-4840-4F4F-AB18-F2052E4C94C1}" presName="box" presStyleLbl="node1" presStyleIdx="1" presStyleCnt="4"/>
      <dgm:spPr/>
      <dgm:t>
        <a:bodyPr/>
        <a:lstStyle/>
        <a:p>
          <a:endParaRPr lang="en-US"/>
        </a:p>
      </dgm:t>
    </dgm:pt>
    <dgm:pt modelId="{169CD5D3-2456-4722-9293-02AA0AADCDE2}" type="pres">
      <dgm:prSet presAssocID="{A0AA89F8-4840-4F4F-AB18-F2052E4C94C1}" presName="img" presStyleLbl="fgImgPlace1" presStyleIdx="1" presStyleCnt="4" custScaleX="58733" custScaleY="134360" custLinFactNeighborX="-6289" custLinFactNeighborY="-197"/>
      <dgm:spPr>
        <a:blipFill rotWithShape="1">
          <a:blip xmlns:r="http://schemas.openxmlformats.org/officeDocument/2006/relationships" r:embed="rId2"/>
          <a:stretch>
            <a:fillRect/>
          </a:stretch>
        </a:blipFill>
      </dgm:spPr>
      <dgm:t>
        <a:bodyPr/>
        <a:lstStyle/>
        <a:p>
          <a:endParaRPr lang="en-US"/>
        </a:p>
      </dgm:t>
    </dgm:pt>
    <dgm:pt modelId="{7962A4D3-DA85-4662-8131-0A484A42E4FA}" type="pres">
      <dgm:prSet presAssocID="{A0AA89F8-4840-4F4F-AB18-F2052E4C94C1}" presName="text" presStyleLbl="node1" presStyleIdx="1" presStyleCnt="4">
        <dgm:presLayoutVars>
          <dgm:bulletEnabled val="1"/>
        </dgm:presLayoutVars>
      </dgm:prSet>
      <dgm:spPr/>
      <dgm:t>
        <a:bodyPr/>
        <a:lstStyle/>
        <a:p>
          <a:endParaRPr lang="en-US"/>
        </a:p>
      </dgm:t>
    </dgm:pt>
    <dgm:pt modelId="{5D4754F6-A8AB-4DA6-89D1-CA0E71C117E0}" type="pres">
      <dgm:prSet presAssocID="{57B3FC0B-E1AA-45C2-90F4-05B61B006695}" presName="spacer" presStyleCnt="0"/>
      <dgm:spPr/>
    </dgm:pt>
    <dgm:pt modelId="{BE0F2734-E12B-46CB-ADF6-93CB059CCD8E}" type="pres">
      <dgm:prSet presAssocID="{7A6C8DF9-0F20-4F88-9D52-6BA970DCE914}" presName="comp" presStyleCnt="0"/>
      <dgm:spPr/>
    </dgm:pt>
    <dgm:pt modelId="{F11C71CD-02D0-4CE8-BB70-1D4DFD120916}" type="pres">
      <dgm:prSet presAssocID="{7A6C8DF9-0F20-4F88-9D52-6BA970DCE914}" presName="box" presStyleLbl="node1" presStyleIdx="2" presStyleCnt="4"/>
      <dgm:spPr/>
      <dgm:t>
        <a:bodyPr/>
        <a:lstStyle/>
        <a:p>
          <a:endParaRPr lang="en-US"/>
        </a:p>
      </dgm:t>
    </dgm:pt>
    <dgm:pt modelId="{57777687-4C5C-43B3-B559-C1B307B6AA05}" type="pres">
      <dgm:prSet presAssocID="{7A6C8DF9-0F20-4F88-9D52-6BA970DCE914}" presName="img" presStyleLbl="fgImgPlace1" presStyleIdx="2" presStyleCnt="4" custScaleX="49586" custScaleY="130137" custLinFactNeighborX="-4576"/>
      <dgm:spPr>
        <a:blipFill rotWithShape="1">
          <a:blip xmlns:r="http://schemas.openxmlformats.org/officeDocument/2006/relationships" r:embed="rId3"/>
          <a:stretch>
            <a:fillRect/>
          </a:stretch>
        </a:blipFill>
      </dgm:spPr>
      <dgm:t>
        <a:bodyPr/>
        <a:lstStyle/>
        <a:p>
          <a:endParaRPr lang="en-US"/>
        </a:p>
      </dgm:t>
    </dgm:pt>
    <dgm:pt modelId="{8010E165-D87C-4DD6-AB85-25CF59C5533E}" type="pres">
      <dgm:prSet presAssocID="{7A6C8DF9-0F20-4F88-9D52-6BA970DCE914}" presName="text" presStyleLbl="node1" presStyleIdx="2" presStyleCnt="4">
        <dgm:presLayoutVars>
          <dgm:bulletEnabled val="1"/>
        </dgm:presLayoutVars>
      </dgm:prSet>
      <dgm:spPr/>
      <dgm:t>
        <a:bodyPr/>
        <a:lstStyle/>
        <a:p>
          <a:endParaRPr lang="en-US"/>
        </a:p>
      </dgm:t>
    </dgm:pt>
    <dgm:pt modelId="{8DA8F242-9A0C-423F-ACE3-334AD9CDD1B4}" type="pres">
      <dgm:prSet presAssocID="{835F1031-8FB9-4284-A240-1BC935AE8A27}" presName="spacer" presStyleCnt="0"/>
      <dgm:spPr/>
    </dgm:pt>
    <dgm:pt modelId="{8D278C50-F368-4E1A-83AA-8F715C59BFBF}" type="pres">
      <dgm:prSet presAssocID="{A9B43E37-B598-4153-ABC7-C183E7C2FFFB}" presName="comp" presStyleCnt="0"/>
      <dgm:spPr/>
    </dgm:pt>
    <dgm:pt modelId="{716DEC67-356D-4498-903E-6227B455FB6A}" type="pres">
      <dgm:prSet presAssocID="{A9B43E37-B598-4153-ABC7-C183E7C2FFFB}" presName="box" presStyleLbl="node1" presStyleIdx="3" presStyleCnt="4"/>
      <dgm:spPr/>
      <dgm:t>
        <a:bodyPr/>
        <a:lstStyle/>
        <a:p>
          <a:endParaRPr lang="en-US"/>
        </a:p>
      </dgm:t>
    </dgm:pt>
    <dgm:pt modelId="{02CDD4EB-549E-461F-9AC0-285AB763EC20}" type="pres">
      <dgm:prSet presAssocID="{A9B43E37-B598-4153-ABC7-C183E7C2FFFB}" presName="img" presStyleLbl="fgImgPlace1" presStyleIdx="3" presStyleCnt="4" custScaleX="49704" custScaleY="125982"/>
      <dgm:spPr>
        <a:blipFill rotWithShape="1">
          <a:blip xmlns:r="http://schemas.openxmlformats.org/officeDocument/2006/relationships" r:embed="rId4"/>
          <a:stretch>
            <a:fillRect/>
          </a:stretch>
        </a:blipFill>
      </dgm:spPr>
      <dgm:t>
        <a:bodyPr/>
        <a:lstStyle/>
        <a:p>
          <a:endParaRPr lang="en-US"/>
        </a:p>
      </dgm:t>
    </dgm:pt>
    <dgm:pt modelId="{45F5FEC6-D959-4C44-AD3D-705A9D4C31B3}" type="pres">
      <dgm:prSet presAssocID="{A9B43E37-B598-4153-ABC7-C183E7C2FFFB}" presName="text" presStyleLbl="node1" presStyleIdx="3" presStyleCnt="4">
        <dgm:presLayoutVars>
          <dgm:bulletEnabled val="1"/>
        </dgm:presLayoutVars>
      </dgm:prSet>
      <dgm:spPr/>
      <dgm:t>
        <a:bodyPr/>
        <a:lstStyle/>
        <a:p>
          <a:endParaRPr lang="en-US"/>
        </a:p>
      </dgm:t>
    </dgm:pt>
  </dgm:ptLst>
  <dgm:cxnLst>
    <dgm:cxn modelId="{FF3EB90C-24F9-49D4-A3D3-FEC218F5DA92}" type="presOf" srcId="{7A6C8DF9-0F20-4F88-9D52-6BA970DCE914}" destId="{F11C71CD-02D0-4CE8-BB70-1D4DFD120916}" srcOrd="0" destOrd="0" presId="urn:microsoft.com/office/officeart/2005/8/layout/vList4"/>
    <dgm:cxn modelId="{F1B2EB8E-8256-458B-8CFF-EF214CF19662}" srcId="{D78C5668-682C-4F47-958B-389D15DD554F}" destId="{A9B43E37-B598-4153-ABC7-C183E7C2FFFB}" srcOrd="3" destOrd="0" parTransId="{DEB91653-81FA-4F89-ADA2-D5F04FBD8CB4}" sibTransId="{38AF3A94-5DAE-4A7F-928B-D5C338A028AD}"/>
    <dgm:cxn modelId="{4D53332F-DD91-41ED-B241-B967157FC8D5}" type="presOf" srcId="{A0AA89F8-4840-4F4F-AB18-F2052E4C94C1}" destId="{7962A4D3-DA85-4662-8131-0A484A42E4FA}" srcOrd="1" destOrd="0" presId="urn:microsoft.com/office/officeart/2005/8/layout/vList4"/>
    <dgm:cxn modelId="{A5945B8F-73E3-4D10-9926-255476EC727A}" srcId="{D78C5668-682C-4F47-958B-389D15DD554F}" destId="{0155D05B-75B5-4A6E-87E4-21C2D25D2E84}" srcOrd="0" destOrd="0" parTransId="{E2D117B3-8D46-46EB-BA48-72FACB3D4BA4}" sibTransId="{620D2793-9578-4849-8378-F28B96ACC17E}"/>
    <dgm:cxn modelId="{96067178-14D3-40D4-BA16-3C1A6605493B}" type="presOf" srcId="{D78C5668-682C-4F47-958B-389D15DD554F}" destId="{0A9D8A89-254E-4E5B-8E83-CFC1581527B6}" srcOrd="0" destOrd="0" presId="urn:microsoft.com/office/officeart/2005/8/layout/vList4"/>
    <dgm:cxn modelId="{C1B1E58F-7CEC-43ED-A76C-68BA16941CDD}" type="presOf" srcId="{A9B43E37-B598-4153-ABC7-C183E7C2FFFB}" destId="{45F5FEC6-D959-4C44-AD3D-705A9D4C31B3}" srcOrd="1" destOrd="0" presId="urn:microsoft.com/office/officeart/2005/8/layout/vList4"/>
    <dgm:cxn modelId="{E07F598C-C669-405B-9044-47DE72237454}" srcId="{D78C5668-682C-4F47-958B-389D15DD554F}" destId="{A0AA89F8-4840-4F4F-AB18-F2052E4C94C1}" srcOrd="1" destOrd="0" parTransId="{473AE667-57E4-49FF-A375-AFFAA7420EFC}" sibTransId="{57B3FC0B-E1AA-45C2-90F4-05B61B006695}"/>
    <dgm:cxn modelId="{DBF9A8A3-1E5D-4ABF-8540-F3B044C283B9}" type="presOf" srcId="{A9B43E37-B598-4153-ABC7-C183E7C2FFFB}" destId="{716DEC67-356D-4498-903E-6227B455FB6A}" srcOrd="0" destOrd="0" presId="urn:microsoft.com/office/officeart/2005/8/layout/vList4"/>
    <dgm:cxn modelId="{B0CC47A2-1CC9-4E7D-8CC0-539752CDCB82}" type="presOf" srcId="{A0AA89F8-4840-4F4F-AB18-F2052E4C94C1}" destId="{C09372B5-16E6-4486-AC35-F38DB5DC0508}" srcOrd="0" destOrd="0" presId="urn:microsoft.com/office/officeart/2005/8/layout/vList4"/>
    <dgm:cxn modelId="{1FDE14A6-F15A-470F-BA78-32CDBDA18CEC}" type="presOf" srcId="{7A6C8DF9-0F20-4F88-9D52-6BA970DCE914}" destId="{8010E165-D87C-4DD6-AB85-25CF59C5533E}" srcOrd="1" destOrd="0" presId="urn:microsoft.com/office/officeart/2005/8/layout/vList4"/>
    <dgm:cxn modelId="{40EA934D-F41F-4E0C-9B67-E03B94086E1D}" srcId="{D78C5668-682C-4F47-958B-389D15DD554F}" destId="{7A6C8DF9-0F20-4F88-9D52-6BA970DCE914}" srcOrd="2" destOrd="0" parTransId="{2F3E4037-BFAF-4D1C-A75C-8E20F6A8755A}" sibTransId="{835F1031-8FB9-4284-A240-1BC935AE8A27}"/>
    <dgm:cxn modelId="{69D08637-A098-4528-8D04-BC5F47C2DAFF}" type="presOf" srcId="{0155D05B-75B5-4A6E-87E4-21C2D25D2E84}" destId="{B6FCE5C7-E164-4800-9100-E00DF6F71D08}" srcOrd="0" destOrd="0" presId="urn:microsoft.com/office/officeart/2005/8/layout/vList4"/>
    <dgm:cxn modelId="{C38FE619-9C30-402F-B84B-CB2BDB086B37}" type="presOf" srcId="{0155D05B-75B5-4A6E-87E4-21C2D25D2E84}" destId="{99C11CA7-1573-4053-9882-E5E9C75C1C18}" srcOrd="1" destOrd="0" presId="urn:microsoft.com/office/officeart/2005/8/layout/vList4"/>
    <dgm:cxn modelId="{5622C9D8-54A5-42B0-A8B9-E79051FA0004}" type="presParOf" srcId="{0A9D8A89-254E-4E5B-8E83-CFC1581527B6}" destId="{DA2C09EA-D38D-41B0-8D9D-80B9DB68B0F6}" srcOrd="0" destOrd="0" presId="urn:microsoft.com/office/officeart/2005/8/layout/vList4"/>
    <dgm:cxn modelId="{348C29FB-4080-4ECC-9F13-35051D0AF26C}" type="presParOf" srcId="{DA2C09EA-D38D-41B0-8D9D-80B9DB68B0F6}" destId="{B6FCE5C7-E164-4800-9100-E00DF6F71D08}" srcOrd="0" destOrd="0" presId="urn:microsoft.com/office/officeart/2005/8/layout/vList4"/>
    <dgm:cxn modelId="{D9924499-1172-41A8-8540-2225FE4D0591}" type="presParOf" srcId="{DA2C09EA-D38D-41B0-8D9D-80B9DB68B0F6}" destId="{97C48EB8-B6CA-4FE5-B4E4-373656126F0C}" srcOrd="1" destOrd="0" presId="urn:microsoft.com/office/officeart/2005/8/layout/vList4"/>
    <dgm:cxn modelId="{A8436A6F-A8CC-428E-8514-DDDABC67D2A0}" type="presParOf" srcId="{DA2C09EA-D38D-41B0-8D9D-80B9DB68B0F6}" destId="{99C11CA7-1573-4053-9882-E5E9C75C1C18}" srcOrd="2" destOrd="0" presId="urn:microsoft.com/office/officeart/2005/8/layout/vList4"/>
    <dgm:cxn modelId="{E3F4F65F-1A4E-4225-9588-724C63FC6139}" type="presParOf" srcId="{0A9D8A89-254E-4E5B-8E83-CFC1581527B6}" destId="{CC20BD9A-7127-4978-873F-F8B72CF6D3A9}" srcOrd="1" destOrd="0" presId="urn:microsoft.com/office/officeart/2005/8/layout/vList4"/>
    <dgm:cxn modelId="{610B3D38-BB79-47BA-8A5A-4DFBF6264BEC}" type="presParOf" srcId="{0A9D8A89-254E-4E5B-8E83-CFC1581527B6}" destId="{149519AC-2BBA-472A-A49F-70707B4BD014}" srcOrd="2" destOrd="0" presId="urn:microsoft.com/office/officeart/2005/8/layout/vList4"/>
    <dgm:cxn modelId="{AC573BFD-D7F6-462F-A8DE-ABCCFB2A5025}" type="presParOf" srcId="{149519AC-2BBA-472A-A49F-70707B4BD014}" destId="{C09372B5-16E6-4486-AC35-F38DB5DC0508}" srcOrd="0" destOrd="0" presId="urn:microsoft.com/office/officeart/2005/8/layout/vList4"/>
    <dgm:cxn modelId="{57227626-BA3D-4303-88E0-2813385FEDFF}" type="presParOf" srcId="{149519AC-2BBA-472A-A49F-70707B4BD014}" destId="{169CD5D3-2456-4722-9293-02AA0AADCDE2}" srcOrd="1" destOrd="0" presId="urn:microsoft.com/office/officeart/2005/8/layout/vList4"/>
    <dgm:cxn modelId="{658F3B4F-ED58-486C-A8D6-85DE8CC1E95A}" type="presParOf" srcId="{149519AC-2BBA-472A-A49F-70707B4BD014}" destId="{7962A4D3-DA85-4662-8131-0A484A42E4FA}" srcOrd="2" destOrd="0" presId="urn:microsoft.com/office/officeart/2005/8/layout/vList4"/>
    <dgm:cxn modelId="{614DA518-B15E-42BD-8F65-DC96405C215A}" type="presParOf" srcId="{0A9D8A89-254E-4E5B-8E83-CFC1581527B6}" destId="{5D4754F6-A8AB-4DA6-89D1-CA0E71C117E0}" srcOrd="3" destOrd="0" presId="urn:microsoft.com/office/officeart/2005/8/layout/vList4"/>
    <dgm:cxn modelId="{D1702AC3-58A9-4B02-833A-4E025B4B8328}" type="presParOf" srcId="{0A9D8A89-254E-4E5B-8E83-CFC1581527B6}" destId="{BE0F2734-E12B-46CB-ADF6-93CB059CCD8E}" srcOrd="4" destOrd="0" presId="urn:microsoft.com/office/officeart/2005/8/layout/vList4"/>
    <dgm:cxn modelId="{406C1C3C-0EE0-4883-9191-16F98E7D67D6}" type="presParOf" srcId="{BE0F2734-E12B-46CB-ADF6-93CB059CCD8E}" destId="{F11C71CD-02D0-4CE8-BB70-1D4DFD120916}" srcOrd="0" destOrd="0" presId="urn:microsoft.com/office/officeart/2005/8/layout/vList4"/>
    <dgm:cxn modelId="{A97B8BB1-D907-42D4-8054-390850A212DA}" type="presParOf" srcId="{BE0F2734-E12B-46CB-ADF6-93CB059CCD8E}" destId="{57777687-4C5C-43B3-B559-C1B307B6AA05}" srcOrd="1" destOrd="0" presId="urn:microsoft.com/office/officeart/2005/8/layout/vList4"/>
    <dgm:cxn modelId="{92D0446A-9AB6-44CA-95E6-954DBC1484D5}" type="presParOf" srcId="{BE0F2734-E12B-46CB-ADF6-93CB059CCD8E}" destId="{8010E165-D87C-4DD6-AB85-25CF59C5533E}" srcOrd="2" destOrd="0" presId="urn:microsoft.com/office/officeart/2005/8/layout/vList4"/>
    <dgm:cxn modelId="{3E747CA2-EA6F-411F-8693-1F9AAED36A44}" type="presParOf" srcId="{0A9D8A89-254E-4E5B-8E83-CFC1581527B6}" destId="{8DA8F242-9A0C-423F-ACE3-334AD9CDD1B4}" srcOrd="5" destOrd="0" presId="urn:microsoft.com/office/officeart/2005/8/layout/vList4"/>
    <dgm:cxn modelId="{60529182-430C-4FCF-A5F5-61FA943DCC7F}" type="presParOf" srcId="{0A9D8A89-254E-4E5B-8E83-CFC1581527B6}" destId="{8D278C50-F368-4E1A-83AA-8F715C59BFBF}" srcOrd="6" destOrd="0" presId="urn:microsoft.com/office/officeart/2005/8/layout/vList4"/>
    <dgm:cxn modelId="{88C8465E-4685-4E36-BED8-DAC7021D5636}" type="presParOf" srcId="{8D278C50-F368-4E1A-83AA-8F715C59BFBF}" destId="{716DEC67-356D-4498-903E-6227B455FB6A}" srcOrd="0" destOrd="0" presId="urn:microsoft.com/office/officeart/2005/8/layout/vList4"/>
    <dgm:cxn modelId="{A74024D2-422F-42FB-9F9A-3B6EB14C83EB}" type="presParOf" srcId="{8D278C50-F368-4E1A-83AA-8F715C59BFBF}" destId="{02CDD4EB-549E-461F-9AC0-285AB763EC20}" srcOrd="1" destOrd="0" presId="urn:microsoft.com/office/officeart/2005/8/layout/vList4"/>
    <dgm:cxn modelId="{AD7DD37E-7890-4ED9-A875-E0172BFEAEF7}" type="presParOf" srcId="{8D278C50-F368-4E1A-83AA-8F715C59BFBF}" destId="{45F5FEC6-D959-4C44-AD3D-705A9D4C31B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02A839-47CB-40A3-8552-5CF85BA221F8}" type="doc">
      <dgm:prSet loTypeId="urn:microsoft.com/office/officeart/2005/8/layout/vList4" loCatId="list" qsTypeId="urn:microsoft.com/office/officeart/2005/8/quickstyle/3d1" qsCatId="3D" csTypeId="urn:microsoft.com/office/officeart/2005/8/colors/accent0_3" csCatId="mainScheme" phldr="1"/>
      <dgm:spPr/>
      <dgm:t>
        <a:bodyPr/>
        <a:lstStyle/>
        <a:p>
          <a:endParaRPr lang="en-US"/>
        </a:p>
      </dgm:t>
    </dgm:pt>
    <dgm:pt modelId="{50C311CB-1F0E-4E6F-B681-255C56F267FB}">
      <dgm:prSet custT="1"/>
      <dgm:spPr>
        <a:solidFill>
          <a:srgbClr val="7030A0"/>
        </a:solidFill>
      </dgm:spPr>
      <dgm:t>
        <a:bodyPr/>
        <a:lstStyle/>
        <a:p>
          <a:pPr rtl="0"/>
          <a:r>
            <a:rPr lang="en-US" sz="2400" dirty="0"/>
            <a:t>1. DSP Processor Fundamentals, Architectures &amp; Features – </a:t>
          </a:r>
          <a:r>
            <a:rPr lang="en-US" sz="2400" dirty="0" err="1"/>
            <a:t>Lapsley</a:t>
          </a:r>
          <a:r>
            <a:rPr lang="en-US" sz="2400" dirty="0"/>
            <a:t> et al. , S. Chand &amp; Co, 2000.</a:t>
          </a:r>
        </a:p>
      </dgm:t>
    </dgm:pt>
    <dgm:pt modelId="{FCB25A66-987D-489C-999D-E48BDE11BA85}" type="parTrans" cxnId="{EFF455C3-F961-4818-8CAC-640991A248A4}">
      <dgm:prSet/>
      <dgm:spPr/>
      <dgm:t>
        <a:bodyPr/>
        <a:lstStyle/>
        <a:p>
          <a:endParaRPr lang="en-US" sz="1400"/>
        </a:p>
      </dgm:t>
    </dgm:pt>
    <dgm:pt modelId="{20A88E56-91B7-4D2E-B7F0-72284F3A33A0}" type="sibTrans" cxnId="{EFF455C3-F961-4818-8CAC-640991A248A4}">
      <dgm:prSet/>
      <dgm:spPr/>
      <dgm:t>
        <a:bodyPr/>
        <a:lstStyle/>
        <a:p>
          <a:endParaRPr lang="en-US" sz="1400"/>
        </a:p>
      </dgm:t>
    </dgm:pt>
    <dgm:pt modelId="{CB0C4D74-62E2-417D-90F0-13694BB597D2}">
      <dgm:prSet custT="1"/>
      <dgm:spPr>
        <a:solidFill>
          <a:srgbClr val="7030A0"/>
        </a:solidFill>
      </dgm:spPr>
      <dgm:t>
        <a:bodyPr/>
        <a:lstStyle/>
        <a:p>
          <a:pPr rtl="0"/>
          <a:r>
            <a:rPr lang="en-US" sz="2400" dirty="0"/>
            <a:t>2. Digital signal processing-</a:t>
          </a:r>
          <a:r>
            <a:rPr lang="en-US" sz="2400" dirty="0" err="1"/>
            <a:t>Jonathen</a:t>
          </a:r>
          <a:r>
            <a:rPr lang="en-US" sz="2400" dirty="0"/>
            <a:t> Stein John Wiley 2005.</a:t>
          </a:r>
        </a:p>
      </dgm:t>
    </dgm:pt>
    <dgm:pt modelId="{BFD99195-2755-438B-8CC2-BB64E7464D74}" type="parTrans" cxnId="{0159F9F9-1F08-4F93-902D-6E51BFD10DE1}">
      <dgm:prSet/>
      <dgm:spPr/>
      <dgm:t>
        <a:bodyPr/>
        <a:lstStyle/>
        <a:p>
          <a:endParaRPr lang="en-US" sz="1400"/>
        </a:p>
      </dgm:t>
    </dgm:pt>
    <dgm:pt modelId="{6908B978-E85F-48F7-9951-8AA0A742B8A8}" type="sibTrans" cxnId="{0159F9F9-1F08-4F93-902D-6E51BFD10DE1}">
      <dgm:prSet/>
      <dgm:spPr/>
      <dgm:t>
        <a:bodyPr/>
        <a:lstStyle/>
        <a:p>
          <a:endParaRPr lang="en-US" sz="1400"/>
        </a:p>
      </dgm:t>
    </dgm:pt>
    <dgm:pt modelId="{54F88B2E-AF03-4683-9393-AC791C44B346}">
      <dgm:prSet custT="1"/>
      <dgm:spPr>
        <a:solidFill>
          <a:srgbClr val="7030A0"/>
        </a:solidFill>
      </dgm:spPr>
      <dgm:t>
        <a:bodyPr/>
        <a:lstStyle/>
        <a:p>
          <a:pPr rtl="0"/>
          <a:r>
            <a:rPr lang="en-US" sz="2400" dirty="0"/>
            <a:t>3. S.K. </a:t>
          </a:r>
          <a:r>
            <a:rPr lang="en-US" sz="2400" dirty="0" err="1"/>
            <a:t>Mitra</a:t>
          </a:r>
          <a:r>
            <a:rPr lang="en-US" sz="2400" dirty="0"/>
            <a:t>, Digital Signal Processing, Tata McGraw-Hill Publication, 2001.</a:t>
          </a:r>
        </a:p>
      </dgm:t>
    </dgm:pt>
    <dgm:pt modelId="{068E80E2-DAF0-4D13-9833-13D1C986F8E4}" type="parTrans" cxnId="{9B8B2F5F-6E7B-4EF8-8978-0A8FC49DF39F}">
      <dgm:prSet/>
      <dgm:spPr/>
      <dgm:t>
        <a:bodyPr/>
        <a:lstStyle/>
        <a:p>
          <a:endParaRPr lang="en-US" sz="1400"/>
        </a:p>
      </dgm:t>
    </dgm:pt>
    <dgm:pt modelId="{EB474757-1F48-43E5-A176-6825939509FD}" type="sibTrans" cxnId="{9B8B2F5F-6E7B-4EF8-8978-0A8FC49DF39F}">
      <dgm:prSet/>
      <dgm:spPr/>
      <dgm:t>
        <a:bodyPr/>
        <a:lstStyle/>
        <a:p>
          <a:endParaRPr lang="en-US" sz="1400"/>
        </a:p>
      </dgm:t>
    </dgm:pt>
    <dgm:pt modelId="{258578A6-6EBB-45C3-9CA1-BDB9F8AF7C17}">
      <dgm:prSet custT="1"/>
      <dgm:spPr>
        <a:solidFill>
          <a:srgbClr val="7030A0"/>
        </a:solidFill>
      </dgm:spPr>
      <dgm:t>
        <a:bodyPr/>
        <a:lstStyle/>
        <a:p>
          <a:pPr rtl="0"/>
          <a:r>
            <a:rPr lang="en-US" sz="2400" dirty="0"/>
            <a:t>4. B. </a:t>
          </a:r>
          <a:r>
            <a:rPr lang="en-US" sz="2400" dirty="0" err="1"/>
            <a:t>Venkataramani</a:t>
          </a:r>
          <a:r>
            <a:rPr lang="en-US" sz="2400" dirty="0"/>
            <a:t>, M. </a:t>
          </a:r>
          <a:r>
            <a:rPr lang="en-US" sz="2400" dirty="0" err="1"/>
            <a:t>Bhaskar</a:t>
          </a:r>
          <a:r>
            <a:rPr lang="en-US" sz="2400" dirty="0"/>
            <a:t>, Digital Signal Processors, McGraw Hill</a:t>
          </a:r>
        </a:p>
      </dgm:t>
    </dgm:pt>
    <dgm:pt modelId="{CCC859E2-B778-4882-9C60-A1A2FD43CD40}" type="parTrans" cxnId="{FA3C4C08-FF58-4EDE-8B50-B151AAC6276E}">
      <dgm:prSet/>
      <dgm:spPr/>
      <dgm:t>
        <a:bodyPr/>
        <a:lstStyle/>
        <a:p>
          <a:endParaRPr lang="en-US" sz="1400"/>
        </a:p>
      </dgm:t>
    </dgm:pt>
    <dgm:pt modelId="{F5B63544-44B5-4DDC-80EF-4BDC99B7C939}" type="sibTrans" cxnId="{FA3C4C08-FF58-4EDE-8B50-B151AAC6276E}">
      <dgm:prSet/>
      <dgm:spPr/>
      <dgm:t>
        <a:bodyPr/>
        <a:lstStyle/>
        <a:p>
          <a:endParaRPr lang="en-US" sz="1400"/>
        </a:p>
      </dgm:t>
    </dgm:pt>
    <dgm:pt modelId="{13C46D8B-F6F5-42CF-8A54-2E671AF54BA2}" type="pres">
      <dgm:prSet presAssocID="{E602A839-47CB-40A3-8552-5CF85BA221F8}" presName="linear" presStyleCnt="0">
        <dgm:presLayoutVars>
          <dgm:dir/>
          <dgm:resizeHandles val="exact"/>
        </dgm:presLayoutVars>
      </dgm:prSet>
      <dgm:spPr/>
      <dgm:t>
        <a:bodyPr/>
        <a:lstStyle/>
        <a:p>
          <a:endParaRPr lang="en-US"/>
        </a:p>
      </dgm:t>
    </dgm:pt>
    <dgm:pt modelId="{8785370C-DF95-4AFC-9136-4DCD99F1F419}" type="pres">
      <dgm:prSet presAssocID="{50C311CB-1F0E-4E6F-B681-255C56F267FB}" presName="comp" presStyleCnt="0"/>
      <dgm:spPr/>
    </dgm:pt>
    <dgm:pt modelId="{E9C6B949-E60B-4338-B315-FD206FF205F0}" type="pres">
      <dgm:prSet presAssocID="{50C311CB-1F0E-4E6F-B681-255C56F267FB}" presName="box" presStyleLbl="node1" presStyleIdx="0" presStyleCnt="4" custLinFactNeighborY="2740"/>
      <dgm:spPr/>
      <dgm:t>
        <a:bodyPr/>
        <a:lstStyle/>
        <a:p>
          <a:endParaRPr lang="en-US"/>
        </a:p>
      </dgm:t>
    </dgm:pt>
    <dgm:pt modelId="{B98167E3-FBC7-4A8B-A751-81C4AFB0EDD8}" type="pres">
      <dgm:prSet presAssocID="{50C311CB-1F0E-4E6F-B681-255C56F267FB}" presName="img" presStyleLbl="fgImgPlace1" presStyleIdx="0" presStyleCnt="4" custScaleX="45234" custScaleY="121374"/>
      <dgm:spPr>
        <a:blipFill rotWithShape="1">
          <a:blip xmlns:r="http://schemas.openxmlformats.org/officeDocument/2006/relationships" r:embed="rId1"/>
          <a:stretch>
            <a:fillRect/>
          </a:stretch>
        </a:blipFill>
      </dgm:spPr>
      <dgm:t>
        <a:bodyPr/>
        <a:lstStyle/>
        <a:p>
          <a:endParaRPr lang="en-US"/>
        </a:p>
      </dgm:t>
    </dgm:pt>
    <dgm:pt modelId="{07352A04-745A-469A-9FD8-CC75F02A2F0E}" type="pres">
      <dgm:prSet presAssocID="{50C311CB-1F0E-4E6F-B681-255C56F267FB}" presName="text" presStyleLbl="node1" presStyleIdx="0" presStyleCnt="4">
        <dgm:presLayoutVars>
          <dgm:bulletEnabled val="1"/>
        </dgm:presLayoutVars>
      </dgm:prSet>
      <dgm:spPr/>
      <dgm:t>
        <a:bodyPr/>
        <a:lstStyle/>
        <a:p>
          <a:endParaRPr lang="en-US"/>
        </a:p>
      </dgm:t>
    </dgm:pt>
    <dgm:pt modelId="{81B94F28-3A2B-4EE7-8B40-9CF72EED4C6C}" type="pres">
      <dgm:prSet presAssocID="{20A88E56-91B7-4D2E-B7F0-72284F3A33A0}" presName="spacer" presStyleCnt="0"/>
      <dgm:spPr/>
    </dgm:pt>
    <dgm:pt modelId="{6F9DE456-BC87-468A-8311-1149B7547729}" type="pres">
      <dgm:prSet presAssocID="{CB0C4D74-62E2-417D-90F0-13694BB597D2}" presName="comp" presStyleCnt="0"/>
      <dgm:spPr/>
    </dgm:pt>
    <dgm:pt modelId="{A7E4C878-6141-41D9-8735-2DD6EA1A95DF}" type="pres">
      <dgm:prSet presAssocID="{CB0C4D74-62E2-417D-90F0-13694BB597D2}" presName="box" presStyleLbl="node1" presStyleIdx="1" presStyleCnt="4"/>
      <dgm:spPr/>
      <dgm:t>
        <a:bodyPr/>
        <a:lstStyle/>
        <a:p>
          <a:endParaRPr lang="en-US"/>
        </a:p>
      </dgm:t>
    </dgm:pt>
    <dgm:pt modelId="{81576AC5-458B-45EC-8C2E-141B0A3B2552}" type="pres">
      <dgm:prSet presAssocID="{CB0C4D74-62E2-417D-90F0-13694BB597D2}" presName="img" presStyleLbl="fgImgPlace1" presStyleIdx="1" presStyleCnt="4" custScaleX="45234" custScaleY="121374"/>
      <dgm:spPr>
        <a:blipFill rotWithShape="1">
          <a:blip xmlns:r="http://schemas.openxmlformats.org/officeDocument/2006/relationships" r:embed="rId2"/>
          <a:stretch>
            <a:fillRect/>
          </a:stretch>
        </a:blipFill>
      </dgm:spPr>
      <dgm:t>
        <a:bodyPr/>
        <a:lstStyle/>
        <a:p>
          <a:endParaRPr lang="en-US"/>
        </a:p>
      </dgm:t>
    </dgm:pt>
    <dgm:pt modelId="{7AF42324-27CD-4092-AF82-D757D5F07DDA}" type="pres">
      <dgm:prSet presAssocID="{CB0C4D74-62E2-417D-90F0-13694BB597D2}" presName="text" presStyleLbl="node1" presStyleIdx="1" presStyleCnt="4">
        <dgm:presLayoutVars>
          <dgm:bulletEnabled val="1"/>
        </dgm:presLayoutVars>
      </dgm:prSet>
      <dgm:spPr/>
      <dgm:t>
        <a:bodyPr/>
        <a:lstStyle/>
        <a:p>
          <a:endParaRPr lang="en-US"/>
        </a:p>
      </dgm:t>
    </dgm:pt>
    <dgm:pt modelId="{C84D56BF-A8AC-41B8-B35E-986F28EDED49}" type="pres">
      <dgm:prSet presAssocID="{6908B978-E85F-48F7-9951-8AA0A742B8A8}" presName="spacer" presStyleCnt="0"/>
      <dgm:spPr/>
    </dgm:pt>
    <dgm:pt modelId="{BB461CEA-556B-4DA4-BD14-88D25324E210}" type="pres">
      <dgm:prSet presAssocID="{54F88B2E-AF03-4683-9393-AC791C44B346}" presName="comp" presStyleCnt="0"/>
      <dgm:spPr/>
    </dgm:pt>
    <dgm:pt modelId="{A16FFA67-A615-4BFC-8689-6997F0B6901A}" type="pres">
      <dgm:prSet presAssocID="{54F88B2E-AF03-4683-9393-AC791C44B346}" presName="box" presStyleLbl="node1" presStyleIdx="2" presStyleCnt="4"/>
      <dgm:spPr/>
      <dgm:t>
        <a:bodyPr/>
        <a:lstStyle/>
        <a:p>
          <a:endParaRPr lang="en-US"/>
        </a:p>
      </dgm:t>
    </dgm:pt>
    <dgm:pt modelId="{40780744-97F7-43F1-AED3-B3A7095CDB94}" type="pres">
      <dgm:prSet presAssocID="{54F88B2E-AF03-4683-9393-AC791C44B346}" presName="img" presStyleLbl="fgImgPlace1" presStyleIdx="2" presStyleCnt="4" custScaleX="45234" custScaleY="121374"/>
      <dgm:spPr>
        <a:blipFill rotWithShape="1">
          <a:blip xmlns:r="http://schemas.openxmlformats.org/officeDocument/2006/relationships" r:embed="rId3"/>
          <a:stretch>
            <a:fillRect/>
          </a:stretch>
        </a:blipFill>
      </dgm:spPr>
      <dgm:t>
        <a:bodyPr/>
        <a:lstStyle/>
        <a:p>
          <a:endParaRPr lang="en-US"/>
        </a:p>
      </dgm:t>
    </dgm:pt>
    <dgm:pt modelId="{F1A76452-82B8-4419-BDD5-D6E3AFAF0D7E}" type="pres">
      <dgm:prSet presAssocID="{54F88B2E-AF03-4683-9393-AC791C44B346}" presName="text" presStyleLbl="node1" presStyleIdx="2" presStyleCnt="4">
        <dgm:presLayoutVars>
          <dgm:bulletEnabled val="1"/>
        </dgm:presLayoutVars>
      </dgm:prSet>
      <dgm:spPr/>
      <dgm:t>
        <a:bodyPr/>
        <a:lstStyle/>
        <a:p>
          <a:endParaRPr lang="en-US"/>
        </a:p>
      </dgm:t>
    </dgm:pt>
    <dgm:pt modelId="{62B77904-66E9-47F6-BAC1-5EDB66A1B8A5}" type="pres">
      <dgm:prSet presAssocID="{EB474757-1F48-43E5-A176-6825939509FD}" presName="spacer" presStyleCnt="0"/>
      <dgm:spPr/>
    </dgm:pt>
    <dgm:pt modelId="{F13A39AD-C5F6-4583-B1FF-A80887FD50A3}" type="pres">
      <dgm:prSet presAssocID="{258578A6-6EBB-45C3-9CA1-BDB9F8AF7C17}" presName="comp" presStyleCnt="0"/>
      <dgm:spPr/>
    </dgm:pt>
    <dgm:pt modelId="{E2440EF1-C687-41DA-86E1-EFA201DB21AD}" type="pres">
      <dgm:prSet presAssocID="{258578A6-6EBB-45C3-9CA1-BDB9F8AF7C17}" presName="box" presStyleLbl="node1" presStyleIdx="3" presStyleCnt="4"/>
      <dgm:spPr/>
      <dgm:t>
        <a:bodyPr/>
        <a:lstStyle/>
        <a:p>
          <a:endParaRPr lang="en-US"/>
        </a:p>
      </dgm:t>
    </dgm:pt>
    <dgm:pt modelId="{278F5A86-975E-4AB2-86A1-7044B860DCEF}" type="pres">
      <dgm:prSet presAssocID="{258578A6-6EBB-45C3-9CA1-BDB9F8AF7C17}" presName="img" presStyleLbl="fgImgPlace1" presStyleIdx="3" presStyleCnt="4" custScaleX="45234" custScaleY="121374"/>
      <dgm:spPr>
        <a:blipFill rotWithShape="1">
          <a:blip xmlns:r="http://schemas.openxmlformats.org/officeDocument/2006/relationships" r:embed="rId4"/>
          <a:stretch>
            <a:fillRect/>
          </a:stretch>
        </a:blipFill>
      </dgm:spPr>
      <dgm:t>
        <a:bodyPr/>
        <a:lstStyle/>
        <a:p>
          <a:endParaRPr lang="en-US"/>
        </a:p>
      </dgm:t>
    </dgm:pt>
    <dgm:pt modelId="{50E255D6-40C5-457E-A5D5-D4DD089A2559}" type="pres">
      <dgm:prSet presAssocID="{258578A6-6EBB-45C3-9CA1-BDB9F8AF7C17}" presName="text" presStyleLbl="node1" presStyleIdx="3" presStyleCnt="4">
        <dgm:presLayoutVars>
          <dgm:bulletEnabled val="1"/>
        </dgm:presLayoutVars>
      </dgm:prSet>
      <dgm:spPr/>
      <dgm:t>
        <a:bodyPr/>
        <a:lstStyle/>
        <a:p>
          <a:endParaRPr lang="en-US"/>
        </a:p>
      </dgm:t>
    </dgm:pt>
  </dgm:ptLst>
  <dgm:cxnLst>
    <dgm:cxn modelId="{9B8B2F5F-6E7B-4EF8-8978-0A8FC49DF39F}" srcId="{E602A839-47CB-40A3-8552-5CF85BA221F8}" destId="{54F88B2E-AF03-4683-9393-AC791C44B346}" srcOrd="2" destOrd="0" parTransId="{068E80E2-DAF0-4D13-9833-13D1C986F8E4}" sibTransId="{EB474757-1F48-43E5-A176-6825939509FD}"/>
    <dgm:cxn modelId="{0159F9F9-1F08-4F93-902D-6E51BFD10DE1}" srcId="{E602A839-47CB-40A3-8552-5CF85BA221F8}" destId="{CB0C4D74-62E2-417D-90F0-13694BB597D2}" srcOrd="1" destOrd="0" parTransId="{BFD99195-2755-438B-8CC2-BB64E7464D74}" sibTransId="{6908B978-E85F-48F7-9951-8AA0A742B8A8}"/>
    <dgm:cxn modelId="{98B2394D-8942-40C7-B0AD-C12479A233B6}" type="presOf" srcId="{54F88B2E-AF03-4683-9393-AC791C44B346}" destId="{F1A76452-82B8-4419-BDD5-D6E3AFAF0D7E}" srcOrd="1" destOrd="0" presId="urn:microsoft.com/office/officeart/2005/8/layout/vList4"/>
    <dgm:cxn modelId="{EA04809D-397D-42C1-AE2B-2BCD2749CE50}" type="presOf" srcId="{E602A839-47CB-40A3-8552-5CF85BA221F8}" destId="{13C46D8B-F6F5-42CF-8A54-2E671AF54BA2}" srcOrd="0" destOrd="0" presId="urn:microsoft.com/office/officeart/2005/8/layout/vList4"/>
    <dgm:cxn modelId="{AAF3202E-3CF6-4070-B146-4E92046DA065}" type="presOf" srcId="{54F88B2E-AF03-4683-9393-AC791C44B346}" destId="{A16FFA67-A615-4BFC-8689-6997F0B6901A}" srcOrd="0" destOrd="0" presId="urn:microsoft.com/office/officeart/2005/8/layout/vList4"/>
    <dgm:cxn modelId="{E88430F9-014D-4683-BA26-AF70768F6CD8}" type="presOf" srcId="{50C311CB-1F0E-4E6F-B681-255C56F267FB}" destId="{E9C6B949-E60B-4338-B315-FD206FF205F0}" srcOrd="0" destOrd="0" presId="urn:microsoft.com/office/officeart/2005/8/layout/vList4"/>
    <dgm:cxn modelId="{E358666B-CAC5-441D-9032-844DB645FCFF}" type="presOf" srcId="{CB0C4D74-62E2-417D-90F0-13694BB597D2}" destId="{A7E4C878-6141-41D9-8735-2DD6EA1A95DF}" srcOrd="0" destOrd="0" presId="urn:microsoft.com/office/officeart/2005/8/layout/vList4"/>
    <dgm:cxn modelId="{FA3C4C08-FF58-4EDE-8B50-B151AAC6276E}" srcId="{E602A839-47CB-40A3-8552-5CF85BA221F8}" destId="{258578A6-6EBB-45C3-9CA1-BDB9F8AF7C17}" srcOrd="3" destOrd="0" parTransId="{CCC859E2-B778-4882-9C60-A1A2FD43CD40}" sibTransId="{F5B63544-44B5-4DDC-80EF-4BDC99B7C939}"/>
    <dgm:cxn modelId="{CBE84B94-5A0D-47B4-BAFE-7143F3BB7878}" type="presOf" srcId="{CB0C4D74-62E2-417D-90F0-13694BB597D2}" destId="{7AF42324-27CD-4092-AF82-D757D5F07DDA}" srcOrd="1" destOrd="0" presId="urn:microsoft.com/office/officeart/2005/8/layout/vList4"/>
    <dgm:cxn modelId="{EFF455C3-F961-4818-8CAC-640991A248A4}" srcId="{E602A839-47CB-40A3-8552-5CF85BA221F8}" destId="{50C311CB-1F0E-4E6F-B681-255C56F267FB}" srcOrd="0" destOrd="0" parTransId="{FCB25A66-987D-489C-999D-E48BDE11BA85}" sibTransId="{20A88E56-91B7-4D2E-B7F0-72284F3A33A0}"/>
    <dgm:cxn modelId="{E9811A91-4B1D-4149-A31B-A99B69090305}" type="presOf" srcId="{50C311CB-1F0E-4E6F-B681-255C56F267FB}" destId="{07352A04-745A-469A-9FD8-CC75F02A2F0E}" srcOrd="1" destOrd="0" presId="urn:microsoft.com/office/officeart/2005/8/layout/vList4"/>
    <dgm:cxn modelId="{8228A4AD-71BA-438A-9236-1153256B6863}" type="presOf" srcId="{258578A6-6EBB-45C3-9CA1-BDB9F8AF7C17}" destId="{50E255D6-40C5-457E-A5D5-D4DD089A2559}" srcOrd="1" destOrd="0" presId="urn:microsoft.com/office/officeart/2005/8/layout/vList4"/>
    <dgm:cxn modelId="{CD42649B-C065-45AC-9DF7-2303B052B5F2}" type="presOf" srcId="{258578A6-6EBB-45C3-9CA1-BDB9F8AF7C17}" destId="{E2440EF1-C687-41DA-86E1-EFA201DB21AD}" srcOrd="0" destOrd="0" presId="urn:microsoft.com/office/officeart/2005/8/layout/vList4"/>
    <dgm:cxn modelId="{8254845A-7DE6-4377-BD7F-774D153914FE}" type="presParOf" srcId="{13C46D8B-F6F5-42CF-8A54-2E671AF54BA2}" destId="{8785370C-DF95-4AFC-9136-4DCD99F1F419}" srcOrd="0" destOrd="0" presId="urn:microsoft.com/office/officeart/2005/8/layout/vList4"/>
    <dgm:cxn modelId="{8CC488CA-F3ED-4DAF-BC34-D30DDCFF5B1C}" type="presParOf" srcId="{8785370C-DF95-4AFC-9136-4DCD99F1F419}" destId="{E9C6B949-E60B-4338-B315-FD206FF205F0}" srcOrd="0" destOrd="0" presId="urn:microsoft.com/office/officeart/2005/8/layout/vList4"/>
    <dgm:cxn modelId="{DA6BEA29-79F0-4FEE-9AD3-AD6E1ABCF534}" type="presParOf" srcId="{8785370C-DF95-4AFC-9136-4DCD99F1F419}" destId="{B98167E3-FBC7-4A8B-A751-81C4AFB0EDD8}" srcOrd="1" destOrd="0" presId="urn:microsoft.com/office/officeart/2005/8/layout/vList4"/>
    <dgm:cxn modelId="{751660CD-6C02-4B1C-B543-AA31D4A8444B}" type="presParOf" srcId="{8785370C-DF95-4AFC-9136-4DCD99F1F419}" destId="{07352A04-745A-469A-9FD8-CC75F02A2F0E}" srcOrd="2" destOrd="0" presId="urn:microsoft.com/office/officeart/2005/8/layout/vList4"/>
    <dgm:cxn modelId="{82D5E942-C5AF-4A9B-8C82-D77C67C2BAAD}" type="presParOf" srcId="{13C46D8B-F6F5-42CF-8A54-2E671AF54BA2}" destId="{81B94F28-3A2B-4EE7-8B40-9CF72EED4C6C}" srcOrd="1" destOrd="0" presId="urn:microsoft.com/office/officeart/2005/8/layout/vList4"/>
    <dgm:cxn modelId="{205CE72D-8D59-4438-BAEE-D24B84E2D649}" type="presParOf" srcId="{13C46D8B-F6F5-42CF-8A54-2E671AF54BA2}" destId="{6F9DE456-BC87-468A-8311-1149B7547729}" srcOrd="2" destOrd="0" presId="urn:microsoft.com/office/officeart/2005/8/layout/vList4"/>
    <dgm:cxn modelId="{DF985893-A367-4F27-A2FD-261AFC5D75B1}" type="presParOf" srcId="{6F9DE456-BC87-468A-8311-1149B7547729}" destId="{A7E4C878-6141-41D9-8735-2DD6EA1A95DF}" srcOrd="0" destOrd="0" presId="urn:microsoft.com/office/officeart/2005/8/layout/vList4"/>
    <dgm:cxn modelId="{9DEFC8B1-B595-437D-9F1D-B998E5F556AF}" type="presParOf" srcId="{6F9DE456-BC87-468A-8311-1149B7547729}" destId="{81576AC5-458B-45EC-8C2E-141B0A3B2552}" srcOrd="1" destOrd="0" presId="urn:microsoft.com/office/officeart/2005/8/layout/vList4"/>
    <dgm:cxn modelId="{9018C70C-2159-47AD-AD3A-50077C8A20F3}" type="presParOf" srcId="{6F9DE456-BC87-468A-8311-1149B7547729}" destId="{7AF42324-27CD-4092-AF82-D757D5F07DDA}" srcOrd="2" destOrd="0" presId="urn:microsoft.com/office/officeart/2005/8/layout/vList4"/>
    <dgm:cxn modelId="{DDED9B22-3D01-471E-B5E1-3D243A648C8F}" type="presParOf" srcId="{13C46D8B-F6F5-42CF-8A54-2E671AF54BA2}" destId="{C84D56BF-A8AC-41B8-B35E-986F28EDED49}" srcOrd="3" destOrd="0" presId="urn:microsoft.com/office/officeart/2005/8/layout/vList4"/>
    <dgm:cxn modelId="{8931967E-5BAF-4B36-8E23-964DED1DF3E3}" type="presParOf" srcId="{13C46D8B-F6F5-42CF-8A54-2E671AF54BA2}" destId="{BB461CEA-556B-4DA4-BD14-88D25324E210}" srcOrd="4" destOrd="0" presId="urn:microsoft.com/office/officeart/2005/8/layout/vList4"/>
    <dgm:cxn modelId="{7364EF1D-5C3D-4217-9E99-F4453BD5AF10}" type="presParOf" srcId="{BB461CEA-556B-4DA4-BD14-88D25324E210}" destId="{A16FFA67-A615-4BFC-8689-6997F0B6901A}" srcOrd="0" destOrd="0" presId="urn:microsoft.com/office/officeart/2005/8/layout/vList4"/>
    <dgm:cxn modelId="{615A0FE6-F96A-403D-AEF0-E597D616308A}" type="presParOf" srcId="{BB461CEA-556B-4DA4-BD14-88D25324E210}" destId="{40780744-97F7-43F1-AED3-B3A7095CDB94}" srcOrd="1" destOrd="0" presId="urn:microsoft.com/office/officeart/2005/8/layout/vList4"/>
    <dgm:cxn modelId="{B0E1A60D-707A-4DBB-9635-6B4910E0D26B}" type="presParOf" srcId="{BB461CEA-556B-4DA4-BD14-88D25324E210}" destId="{F1A76452-82B8-4419-BDD5-D6E3AFAF0D7E}" srcOrd="2" destOrd="0" presId="urn:microsoft.com/office/officeart/2005/8/layout/vList4"/>
    <dgm:cxn modelId="{9EB974D4-114B-4B4E-B9FF-EECF168D312B}" type="presParOf" srcId="{13C46D8B-F6F5-42CF-8A54-2E671AF54BA2}" destId="{62B77904-66E9-47F6-BAC1-5EDB66A1B8A5}" srcOrd="5" destOrd="0" presId="urn:microsoft.com/office/officeart/2005/8/layout/vList4"/>
    <dgm:cxn modelId="{6161F4BB-087C-43FF-B85B-F7DE515889E0}" type="presParOf" srcId="{13C46D8B-F6F5-42CF-8A54-2E671AF54BA2}" destId="{F13A39AD-C5F6-4583-B1FF-A80887FD50A3}" srcOrd="6" destOrd="0" presId="urn:microsoft.com/office/officeart/2005/8/layout/vList4"/>
    <dgm:cxn modelId="{821BC1B6-B230-43E1-9FE6-1A04376D7BBB}" type="presParOf" srcId="{F13A39AD-C5F6-4583-B1FF-A80887FD50A3}" destId="{E2440EF1-C687-41DA-86E1-EFA201DB21AD}" srcOrd="0" destOrd="0" presId="urn:microsoft.com/office/officeart/2005/8/layout/vList4"/>
    <dgm:cxn modelId="{19E5899C-2C7D-4F40-9052-AC63B83AB95B}" type="presParOf" srcId="{F13A39AD-C5F6-4583-B1FF-A80887FD50A3}" destId="{278F5A86-975E-4AB2-86A1-7044B860DCEF}" srcOrd="1" destOrd="0" presId="urn:microsoft.com/office/officeart/2005/8/layout/vList4"/>
    <dgm:cxn modelId="{8895FFFE-5A2A-4EE8-89EF-6FABDF5F0FCD}" type="presParOf" srcId="{F13A39AD-C5F6-4583-B1FF-A80887FD50A3}" destId="{50E255D6-40C5-457E-A5D5-D4DD089A255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12D7EDE-BF08-41DC-A10F-43B833E822F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6619F6A-2607-4E0A-BA11-6975C12454A1}">
      <dgm:prSet phldrT="[Text]" custT="1"/>
      <dgm:spPr>
        <a:solidFill>
          <a:schemeClr val="bg1">
            <a:lumMod val="95000"/>
          </a:schemeClr>
        </a:solidFill>
        <a:ln>
          <a:solidFill>
            <a:schemeClr val="accent1"/>
          </a:solidFill>
        </a:ln>
      </dgm:spPr>
      <dgm:t>
        <a:bodyPr/>
        <a:lstStyle/>
        <a:p>
          <a:r>
            <a:rPr lang="en-US" sz="2000" i="1" dirty="0" smtClean="0">
              <a:hlinkClick xmlns:r="http://schemas.openxmlformats.org/officeDocument/2006/relationships" r:id="rId1"/>
            </a:rPr>
            <a:t>https://www.ti.com/</a:t>
          </a:r>
          <a:endParaRPr lang="en-US" sz="2000" i="1" dirty="0" smtClean="0"/>
        </a:p>
        <a:p>
          <a:r>
            <a:rPr lang="en-US" sz="2000" i="1" dirty="0" smtClean="0">
              <a:solidFill>
                <a:schemeClr val="tx1"/>
              </a:solidFill>
            </a:rPr>
            <a:t>…………..lit/</a:t>
          </a:r>
          <a:r>
            <a:rPr lang="en-US" sz="2000" i="1" dirty="0" err="1" smtClean="0">
              <a:solidFill>
                <a:schemeClr val="tx1"/>
              </a:solidFill>
            </a:rPr>
            <a:t>ug</a:t>
          </a:r>
          <a:r>
            <a:rPr lang="en-US" sz="2000" i="1" dirty="0" smtClean="0">
              <a:solidFill>
                <a:schemeClr val="tx1"/>
              </a:solidFill>
            </a:rPr>
            <a:t>/spru056d/spru056d.pdf</a:t>
          </a:r>
          <a:endParaRPr lang="en-US" sz="2000" dirty="0">
            <a:solidFill>
              <a:schemeClr val="tx1"/>
            </a:solidFill>
          </a:endParaRPr>
        </a:p>
      </dgm:t>
    </dgm:pt>
    <dgm:pt modelId="{2626B9E0-61E0-438C-8D3D-52E8FE99B385}" type="parTrans" cxnId="{3EE68CA6-7E11-46CE-A1BB-2107D295387E}">
      <dgm:prSet/>
      <dgm:spPr/>
      <dgm:t>
        <a:bodyPr/>
        <a:lstStyle/>
        <a:p>
          <a:endParaRPr lang="en-US" sz="2000"/>
        </a:p>
      </dgm:t>
    </dgm:pt>
    <dgm:pt modelId="{3E616869-566E-41C4-A234-DC393EAD608B}" type="sibTrans" cxnId="{3EE68CA6-7E11-46CE-A1BB-2107D295387E}">
      <dgm:prSet/>
      <dgm:spPr/>
      <dgm:t>
        <a:bodyPr/>
        <a:lstStyle/>
        <a:p>
          <a:endParaRPr lang="en-US" sz="2000"/>
        </a:p>
      </dgm:t>
    </dgm:pt>
    <dgm:pt modelId="{6900E72A-8ED5-481E-AAC8-7C59219B8F71}">
      <dgm:prSet phldrT="[Text]" custT="1"/>
      <dgm:spPr>
        <a:solidFill>
          <a:schemeClr val="bg1">
            <a:lumMod val="95000"/>
          </a:schemeClr>
        </a:solidFill>
        <a:ln>
          <a:solidFill>
            <a:schemeClr val="accent1"/>
          </a:solidFill>
        </a:ln>
      </dgm:spPr>
      <dgm:t>
        <a:bodyPr/>
        <a:lstStyle/>
        <a:p>
          <a:r>
            <a:rPr lang="en-US" sz="2000" dirty="0" smtClean="0">
              <a:hlinkClick xmlns:r="http://schemas.openxmlformats.org/officeDocument/2006/relationships" r:id="rId2"/>
            </a:rPr>
            <a:t>https://www.bdti.com/Resources/Comp.DSP.FAQ/Part3</a:t>
          </a:r>
          <a:endParaRPr lang="en-US" sz="2000" dirty="0" smtClean="0"/>
        </a:p>
        <a:p>
          <a:r>
            <a:rPr lang="en-US" sz="2000" dirty="0" smtClean="0">
              <a:solidFill>
                <a:schemeClr val="tx1"/>
              </a:solidFill>
            </a:rPr>
            <a:t>………….Comp.DSP FAQ:  Berkeley Design Technology, </a:t>
          </a:r>
          <a:r>
            <a:rPr lang="en-US" sz="2000" dirty="0" err="1" smtClean="0">
              <a:solidFill>
                <a:schemeClr val="tx1"/>
              </a:solidFill>
            </a:rPr>
            <a:t>Inc</a:t>
          </a:r>
          <a:endParaRPr lang="en-US" sz="2000" dirty="0">
            <a:solidFill>
              <a:schemeClr val="tx1"/>
            </a:solidFill>
          </a:endParaRPr>
        </a:p>
      </dgm:t>
    </dgm:pt>
    <dgm:pt modelId="{1A53373D-536E-4652-AE2C-545EA685ED14}" type="parTrans" cxnId="{CBF807A5-1584-490E-809C-255C2BFAE06D}">
      <dgm:prSet/>
      <dgm:spPr/>
      <dgm:t>
        <a:bodyPr/>
        <a:lstStyle/>
        <a:p>
          <a:endParaRPr lang="en-US" sz="2000"/>
        </a:p>
      </dgm:t>
    </dgm:pt>
    <dgm:pt modelId="{14A81B9E-006A-44A1-A4A7-1921D0726871}" type="sibTrans" cxnId="{CBF807A5-1584-490E-809C-255C2BFAE06D}">
      <dgm:prSet/>
      <dgm:spPr/>
      <dgm:t>
        <a:bodyPr/>
        <a:lstStyle/>
        <a:p>
          <a:endParaRPr lang="en-US" sz="2000"/>
        </a:p>
      </dgm:t>
    </dgm:pt>
    <dgm:pt modelId="{1D73EA70-B353-4DD4-AA2C-DCBC3194D595}">
      <dgm:prSet custT="1"/>
      <dgm:spPr>
        <a:solidFill>
          <a:schemeClr val="bg1">
            <a:lumMod val="95000"/>
          </a:schemeClr>
        </a:solidFill>
        <a:ln>
          <a:solidFill>
            <a:schemeClr val="accent1"/>
          </a:solidFill>
        </a:ln>
      </dgm:spPr>
      <dgm:t>
        <a:bodyPr/>
        <a:lstStyle/>
        <a:p>
          <a:r>
            <a:rPr lang="en-US" sz="2000" dirty="0" smtClean="0">
              <a:solidFill>
                <a:srgbClr val="0070C0"/>
              </a:solidFill>
              <a:hlinkClick xmlns:r="http://schemas.openxmlformats.org/officeDocument/2006/relationships" r:id="rId3"/>
            </a:rPr>
            <a:t>http://users.ece.utexas.edu/~bevans/courses/realtime/index.html</a:t>
          </a:r>
          <a:endParaRPr lang="en-US" sz="2000" dirty="0" smtClean="0">
            <a:solidFill>
              <a:srgbClr val="0070C0"/>
            </a:solidFill>
          </a:endParaRPr>
        </a:p>
        <a:p>
          <a:r>
            <a:rPr lang="en-US" sz="2000" dirty="0" smtClean="0">
              <a:solidFill>
                <a:schemeClr val="tx1"/>
              </a:solidFill>
            </a:rPr>
            <a:t>………………..EE445S Real-Time Digital Signal Processing Laboratory   </a:t>
          </a:r>
          <a:endParaRPr lang="en-US" sz="2000" dirty="0">
            <a:solidFill>
              <a:schemeClr val="tx1"/>
            </a:solidFill>
          </a:endParaRPr>
        </a:p>
      </dgm:t>
    </dgm:pt>
    <dgm:pt modelId="{CF28D1AA-AE84-4974-9BA4-BEB39B3FDCC3}" type="parTrans" cxnId="{F51BA70D-642D-46A2-9435-16D4986837BC}">
      <dgm:prSet/>
      <dgm:spPr/>
      <dgm:t>
        <a:bodyPr/>
        <a:lstStyle/>
        <a:p>
          <a:endParaRPr lang="en-US" sz="2000"/>
        </a:p>
      </dgm:t>
    </dgm:pt>
    <dgm:pt modelId="{485328EB-A198-4623-A9E1-6AB4C084FFAB}" type="sibTrans" cxnId="{F51BA70D-642D-46A2-9435-16D4986837BC}">
      <dgm:prSet/>
      <dgm:spPr/>
      <dgm:t>
        <a:bodyPr/>
        <a:lstStyle/>
        <a:p>
          <a:endParaRPr lang="en-US" sz="2000"/>
        </a:p>
      </dgm:t>
    </dgm:pt>
    <dgm:pt modelId="{61B0C82A-3C64-4897-A3D9-58C5DC84D52F}">
      <dgm:prSet custT="1"/>
      <dgm:spPr>
        <a:solidFill>
          <a:schemeClr val="bg1">
            <a:lumMod val="95000"/>
          </a:schemeClr>
        </a:solidFill>
        <a:ln>
          <a:solidFill>
            <a:schemeClr val="accent1"/>
          </a:solidFill>
        </a:ln>
      </dgm:spPr>
      <dgm:t>
        <a:bodyPr/>
        <a:lstStyle/>
        <a:p>
          <a:r>
            <a:rPr lang="en-US" sz="2000" dirty="0" smtClean="0">
              <a:solidFill>
                <a:srgbClr val="002060"/>
              </a:solidFill>
              <a:hlinkClick xmlns:r="http://schemas.openxmlformats.org/officeDocument/2006/relationships" r:id="rId4"/>
            </a:rPr>
            <a:t>http://dspfirst.gatech.edu/matlab/</a:t>
          </a:r>
          <a:endParaRPr lang="en-US" sz="2000" dirty="0" smtClean="0">
            <a:solidFill>
              <a:srgbClr val="002060"/>
            </a:solidFill>
          </a:endParaRPr>
        </a:p>
        <a:p>
          <a:r>
            <a:rPr lang="en-US" sz="2000" dirty="0" smtClean="0">
              <a:solidFill>
                <a:schemeClr val="tx1"/>
              </a:solidFill>
            </a:rPr>
            <a:t>………………Educational </a:t>
          </a:r>
          <a:r>
            <a:rPr lang="en-US" sz="2000" dirty="0" err="1" smtClean="0">
              <a:solidFill>
                <a:schemeClr val="tx1"/>
              </a:solidFill>
            </a:rPr>
            <a:t>Matlab</a:t>
          </a:r>
          <a:r>
            <a:rPr lang="en-US" sz="2000" dirty="0" smtClean="0">
              <a:solidFill>
                <a:schemeClr val="tx1"/>
              </a:solidFill>
            </a:rPr>
            <a:t> GUIs   </a:t>
          </a:r>
          <a:endParaRPr lang="en-US" sz="2000" dirty="0">
            <a:solidFill>
              <a:schemeClr val="tx1"/>
            </a:solidFill>
          </a:endParaRPr>
        </a:p>
      </dgm:t>
    </dgm:pt>
    <dgm:pt modelId="{276D6B81-0C37-4F42-B4BE-30FFC80A52AF}" type="parTrans" cxnId="{3307D2BE-E85C-4911-BFA7-159A2C85D10B}">
      <dgm:prSet/>
      <dgm:spPr/>
      <dgm:t>
        <a:bodyPr/>
        <a:lstStyle/>
        <a:p>
          <a:endParaRPr lang="en-US" sz="2000"/>
        </a:p>
      </dgm:t>
    </dgm:pt>
    <dgm:pt modelId="{76E22FE1-79BA-4F7E-82F0-BB34A6727C63}" type="sibTrans" cxnId="{3307D2BE-E85C-4911-BFA7-159A2C85D10B}">
      <dgm:prSet/>
      <dgm:spPr/>
      <dgm:t>
        <a:bodyPr/>
        <a:lstStyle/>
        <a:p>
          <a:endParaRPr lang="en-US" sz="2000"/>
        </a:p>
      </dgm:t>
    </dgm:pt>
    <dgm:pt modelId="{2710DDF0-5029-4A24-AE06-E9800ABE0013}">
      <dgm:prSet phldrT="[Text]" custT="1"/>
      <dgm:spPr>
        <a:solidFill>
          <a:schemeClr val="bg1">
            <a:lumMod val="95000"/>
          </a:schemeClr>
        </a:solidFill>
        <a:ln>
          <a:solidFill>
            <a:schemeClr val="accent1"/>
          </a:solidFill>
        </a:ln>
      </dgm:spPr>
      <dgm:t>
        <a:bodyPr/>
        <a:lstStyle/>
        <a:p>
          <a:r>
            <a:rPr lang="en-US" sz="2000" dirty="0" smtClean="0">
              <a:solidFill>
                <a:srgbClr val="002060"/>
              </a:solidFill>
            </a:rPr>
            <a:t>http://dspfirst.gatech.edu/</a:t>
          </a:r>
          <a:endParaRPr lang="en-US" sz="2000" dirty="0">
            <a:solidFill>
              <a:srgbClr val="002060"/>
            </a:solidFill>
          </a:endParaRPr>
        </a:p>
      </dgm:t>
    </dgm:pt>
    <dgm:pt modelId="{3EA395FE-DCFC-421F-98E3-11F6953A5BB6}" type="sibTrans" cxnId="{F02444D7-9029-4E70-975A-68C925E0695C}">
      <dgm:prSet/>
      <dgm:spPr/>
      <dgm:t>
        <a:bodyPr/>
        <a:lstStyle/>
        <a:p>
          <a:endParaRPr lang="en-US" sz="2000"/>
        </a:p>
      </dgm:t>
    </dgm:pt>
    <dgm:pt modelId="{CFCE01A0-868B-4238-95C2-70F56B2DF55A}" type="parTrans" cxnId="{F02444D7-9029-4E70-975A-68C925E0695C}">
      <dgm:prSet/>
      <dgm:spPr/>
      <dgm:t>
        <a:bodyPr/>
        <a:lstStyle/>
        <a:p>
          <a:endParaRPr lang="en-US" sz="2000"/>
        </a:p>
      </dgm:t>
    </dgm:pt>
    <dgm:pt modelId="{BABEAEBA-E218-43AF-A520-752B57F3C128}" type="pres">
      <dgm:prSet presAssocID="{E12D7EDE-BF08-41DC-A10F-43B833E822F3}" presName="Name0" presStyleCnt="0">
        <dgm:presLayoutVars>
          <dgm:chMax val="7"/>
          <dgm:chPref val="7"/>
          <dgm:dir/>
        </dgm:presLayoutVars>
      </dgm:prSet>
      <dgm:spPr/>
      <dgm:t>
        <a:bodyPr/>
        <a:lstStyle/>
        <a:p>
          <a:endParaRPr lang="en-US"/>
        </a:p>
      </dgm:t>
    </dgm:pt>
    <dgm:pt modelId="{32338095-0E25-4E4A-B75C-64D862CBEA6D}" type="pres">
      <dgm:prSet presAssocID="{E12D7EDE-BF08-41DC-A10F-43B833E822F3}" presName="Name1" presStyleCnt="0"/>
      <dgm:spPr/>
    </dgm:pt>
    <dgm:pt modelId="{2E7D7F3B-E5AC-47B1-B5C0-FA8FFD245F49}" type="pres">
      <dgm:prSet presAssocID="{E12D7EDE-BF08-41DC-A10F-43B833E822F3}" presName="cycle" presStyleCnt="0"/>
      <dgm:spPr/>
    </dgm:pt>
    <dgm:pt modelId="{B809CAFB-C14E-46BE-B84E-71392468641A}" type="pres">
      <dgm:prSet presAssocID="{E12D7EDE-BF08-41DC-A10F-43B833E822F3}" presName="srcNode" presStyleLbl="node1" presStyleIdx="0" presStyleCnt="5"/>
      <dgm:spPr/>
    </dgm:pt>
    <dgm:pt modelId="{C7850BEF-3BB6-4E07-85FA-B1C0EB6100F3}" type="pres">
      <dgm:prSet presAssocID="{E12D7EDE-BF08-41DC-A10F-43B833E822F3}" presName="conn" presStyleLbl="parChTrans1D2" presStyleIdx="0" presStyleCnt="1"/>
      <dgm:spPr/>
      <dgm:t>
        <a:bodyPr/>
        <a:lstStyle/>
        <a:p>
          <a:endParaRPr lang="en-US"/>
        </a:p>
      </dgm:t>
    </dgm:pt>
    <dgm:pt modelId="{9EC98ABC-519F-4244-A7A9-34D928DA7F3A}" type="pres">
      <dgm:prSet presAssocID="{E12D7EDE-BF08-41DC-A10F-43B833E822F3}" presName="extraNode" presStyleLbl="node1" presStyleIdx="0" presStyleCnt="5"/>
      <dgm:spPr/>
    </dgm:pt>
    <dgm:pt modelId="{D3C72943-D8DC-47B9-8E93-2937BA5D14B7}" type="pres">
      <dgm:prSet presAssocID="{E12D7EDE-BF08-41DC-A10F-43B833E822F3}" presName="dstNode" presStyleLbl="node1" presStyleIdx="0" presStyleCnt="5"/>
      <dgm:spPr/>
    </dgm:pt>
    <dgm:pt modelId="{3AEEA3EB-7AB1-4678-85CA-2E3636FE915F}" type="pres">
      <dgm:prSet presAssocID="{76619F6A-2607-4E0A-BA11-6975C12454A1}" presName="text_1" presStyleLbl="node1" presStyleIdx="0" presStyleCnt="5">
        <dgm:presLayoutVars>
          <dgm:bulletEnabled val="1"/>
        </dgm:presLayoutVars>
      </dgm:prSet>
      <dgm:spPr/>
      <dgm:t>
        <a:bodyPr/>
        <a:lstStyle/>
        <a:p>
          <a:endParaRPr lang="en-US"/>
        </a:p>
      </dgm:t>
    </dgm:pt>
    <dgm:pt modelId="{DBF6EA7B-BB99-4A03-AB39-BA1B291A3446}" type="pres">
      <dgm:prSet presAssocID="{76619F6A-2607-4E0A-BA11-6975C12454A1}" presName="accent_1" presStyleCnt="0"/>
      <dgm:spPr/>
    </dgm:pt>
    <dgm:pt modelId="{DC3181A3-60B2-47A6-8EAF-4DCEF238DCE5}" type="pres">
      <dgm:prSet presAssocID="{76619F6A-2607-4E0A-BA11-6975C12454A1}" presName="accentRepeatNode" presStyleLbl="solidFgAcc1" presStyleIdx="0" presStyleCnt="5" custScaleX="63267" custScaleY="72807"/>
      <dgm:spPr>
        <a:blipFill rotWithShape="0">
          <a:blip xmlns:r="http://schemas.openxmlformats.org/officeDocument/2006/relationships" r:embed="rId5"/>
          <a:stretch>
            <a:fillRect/>
          </a:stretch>
        </a:blipFill>
      </dgm:spPr>
    </dgm:pt>
    <dgm:pt modelId="{D8C1BC6B-7CB9-4673-BE65-138709B01142}" type="pres">
      <dgm:prSet presAssocID="{6900E72A-8ED5-481E-AAC8-7C59219B8F71}" presName="text_2" presStyleLbl="node1" presStyleIdx="1" presStyleCnt="5">
        <dgm:presLayoutVars>
          <dgm:bulletEnabled val="1"/>
        </dgm:presLayoutVars>
      </dgm:prSet>
      <dgm:spPr/>
      <dgm:t>
        <a:bodyPr/>
        <a:lstStyle/>
        <a:p>
          <a:endParaRPr lang="en-US"/>
        </a:p>
      </dgm:t>
    </dgm:pt>
    <dgm:pt modelId="{8899FDFC-A1E7-4832-B662-CAC55B63C55C}" type="pres">
      <dgm:prSet presAssocID="{6900E72A-8ED5-481E-AAC8-7C59219B8F71}" presName="accent_2" presStyleCnt="0"/>
      <dgm:spPr/>
    </dgm:pt>
    <dgm:pt modelId="{D11223BC-D339-4DA5-8D80-9731D6F1C1E9}" type="pres">
      <dgm:prSet presAssocID="{6900E72A-8ED5-481E-AAC8-7C59219B8F71}" presName="accentRepeatNode" presStyleLbl="solidFgAcc1" presStyleIdx="1" presStyleCnt="5" custScaleX="63267" custScaleY="72807"/>
      <dgm:spPr>
        <a:blipFill rotWithShape="0">
          <a:blip xmlns:r="http://schemas.openxmlformats.org/officeDocument/2006/relationships" r:embed="rId5"/>
          <a:stretch>
            <a:fillRect/>
          </a:stretch>
        </a:blipFill>
      </dgm:spPr>
    </dgm:pt>
    <dgm:pt modelId="{4DEF6E05-FEC9-4490-A4D0-A6E3765F3B25}" type="pres">
      <dgm:prSet presAssocID="{1D73EA70-B353-4DD4-AA2C-DCBC3194D595}" presName="text_3" presStyleLbl="node1" presStyleIdx="2" presStyleCnt="5">
        <dgm:presLayoutVars>
          <dgm:bulletEnabled val="1"/>
        </dgm:presLayoutVars>
      </dgm:prSet>
      <dgm:spPr/>
      <dgm:t>
        <a:bodyPr/>
        <a:lstStyle/>
        <a:p>
          <a:endParaRPr lang="en-US"/>
        </a:p>
      </dgm:t>
    </dgm:pt>
    <dgm:pt modelId="{4B44C979-62CF-41A3-99FE-7A38AEEDE774}" type="pres">
      <dgm:prSet presAssocID="{1D73EA70-B353-4DD4-AA2C-DCBC3194D595}" presName="accent_3" presStyleCnt="0"/>
      <dgm:spPr/>
    </dgm:pt>
    <dgm:pt modelId="{91B1F30C-2752-4A83-A2FE-D01DEA4F54F1}" type="pres">
      <dgm:prSet presAssocID="{1D73EA70-B353-4DD4-AA2C-DCBC3194D595}" presName="accentRepeatNode" presStyleLbl="solidFgAcc1" presStyleIdx="2" presStyleCnt="5" custScaleX="63267" custScaleY="72807"/>
      <dgm:spPr>
        <a:blipFill rotWithShape="0">
          <a:blip xmlns:r="http://schemas.openxmlformats.org/officeDocument/2006/relationships" r:embed="rId5"/>
          <a:stretch>
            <a:fillRect/>
          </a:stretch>
        </a:blipFill>
      </dgm:spPr>
    </dgm:pt>
    <dgm:pt modelId="{15A682E4-4C64-4E4B-96AE-3263539D8828}" type="pres">
      <dgm:prSet presAssocID="{61B0C82A-3C64-4897-A3D9-58C5DC84D52F}" presName="text_4" presStyleLbl="node1" presStyleIdx="3" presStyleCnt="5">
        <dgm:presLayoutVars>
          <dgm:bulletEnabled val="1"/>
        </dgm:presLayoutVars>
      </dgm:prSet>
      <dgm:spPr/>
      <dgm:t>
        <a:bodyPr/>
        <a:lstStyle/>
        <a:p>
          <a:endParaRPr lang="en-US"/>
        </a:p>
      </dgm:t>
    </dgm:pt>
    <dgm:pt modelId="{0BE68409-AECD-42CF-9E9B-916ECC0DE019}" type="pres">
      <dgm:prSet presAssocID="{61B0C82A-3C64-4897-A3D9-58C5DC84D52F}" presName="accent_4" presStyleCnt="0"/>
      <dgm:spPr/>
    </dgm:pt>
    <dgm:pt modelId="{2D96536E-1078-4171-A1FF-5D1A77AB6AD8}" type="pres">
      <dgm:prSet presAssocID="{61B0C82A-3C64-4897-A3D9-58C5DC84D52F}" presName="accentRepeatNode" presStyleLbl="solidFgAcc1" presStyleIdx="3" presStyleCnt="5" custScaleX="63267" custScaleY="72807"/>
      <dgm:spPr>
        <a:blipFill rotWithShape="0">
          <a:blip xmlns:r="http://schemas.openxmlformats.org/officeDocument/2006/relationships" r:embed="rId5"/>
          <a:stretch>
            <a:fillRect/>
          </a:stretch>
        </a:blipFill>
      </dgm:spPr>
    </dgm:pt>
    <dgm:pt modelId="{131D3727-C832-4264-91D6-A534B3DBF119}" type="pres">
      <dgm:prSet presAssocID="{2710DDF0-5029-4A24-AE06-E9800ABE0013}" presName="text_5" presStyleLbl="node1" presStyleIdx="4" presStyleCnt="5">
        <dgm:presLayoutVars>
          <dgm:bulletEnabled val="1"/>
        </dgm:presLayoutVars>
      </dgm:prSet>
      <dgm:spPr/>
      <dgm:t>
        <a:bodyPr/>
        <a:lstStyle/>
        <a:p>
          <a:endParaRPr lang="en-US"/>
        </a:p>
      </dgm:t>
    </dgm:pt>
    <dgm:pt modelId="{C54B82CA-787D-44D4-B60F-A624EF8BCB08}" type="pres">
      <dgm:prSet presAssocID="{2710DDF0-5029-4A24-AE06-E9800ABE0013}" presName="accent_5" presStyleCnt="0"/>
      <dgm:spPr/>
    </dgm:pt>
    <dgm:pt modelId="{CAC15E6F-A3BE-4CBB-9DF1-69B7B8CCD297}" type="pres">
      <dgm:prSet presAssocID="{2710DDF0-5029-4A24-AE06-E9800ABE0013}" presName="accentRepeatNode" presStyleLbl="solidFgAcc1" presStyleIdx="4" presStyleCnt="5" custScaleX="63267" custScaleY="72807"/>
      <dgm:spPr>
        <a:blipFill rotWithShape="0">
          <a:blip xmlns:r="http://schemas.openxmlformats.org/officeDocument/2006/relationships" r:embed="rId5"/>
          <a:stretch>
            <a:fillRect/>
          </a:stretch>
        </a:blipFill>
      </dgm:spPr>
    </dgm:pt>
  </dgm:ptLst>
  <dgm:cxnLst>
    <dgm:cxn modelId="{6B5E466C-0B0C-4B4F-AF18-F90265726E8F}" type="presOf" srcId="{E12D7EDE-BF08-41DC-A10F-43B833E822F3}" destId="{BABEAEBA-E218-43AF-A520-752B57F3C128}" srcOrd="0" destOrd="0" presId="urn:microsoft.com/office/officeart/2008/layout/VerticalCurvedList"/>
    <dgm:cxn modelId="{3EE68CA6-7E11-46CE-A1BB-2107D295387E}" srcId="{E12D7EDE-BF08-41DC-A10F-43B833E822F3}" destId="{76619F6A-2607-4E0A-BA11-6975C12454A1}" srcOrd="0" destOrd="0" parTransId="{2626B9E0-61E0-438C-8D3D-52E8FE99B385}" sibTransId="{3E616869-566E-41C4-A234-DC393EAD608B}"/>
    <dgm:cxn modelId="{74DAD8F1-A51B-4BBE-AD2E-12C5D55401BE}" type="presOf" srcId="{2710DDF0-5029-4A24-AE06-E9800ABE0013}" destId="{131D3727-C832-4264-91D6-A534B3DBF119}" srcOrd="0" destOrd="0" presId="urn:microsoft.com/office/officeart/2008/layout/VerticalCurvedList"/>
    <dgm:cxn modelId="{EA4F7937-9B92-4C51-95D6-D47DA5F6B61B}" type="presOf" srcId="{61B0C82A-3C64-4897-A3D9-58C5DC84D52F}" destId="{15A682E4-4C64-4E4B-96AE-3263539D8828}" srcOrd="0" destOrd="0" presId="urn:microsoft.com/office/officeart/2008/layout/VerticalCurvedList"/>
    <dgm:cxn modelId="{F51BA70D-642D-46A2-9435-16D4986837BC}" srcId="{E12D7EDE-BF08-41DC-A10F-43B833E822F3}" destId="{1D73EA70-B353-4DD4-AA2C-DCBC3194D595}" srcOrd="2" destOrd="0" parTransId="{CF28D1AA-AE84-4974-9BA4-BEB39B3FDCC3}" sibTransId="{485328EB-A198-4623-A9E1-6AB4C084FFAB}"/>
    <dgm:cxn modelId="{D5A211FB-EDB9-43E8-8C3F-B3EAD70C70C7}" type="presOf" srcId="{1D73EA70-B353-4DD4-AA2C-DCBC3194D595}" destId="{4DEF6E05-FEC9-4490-A4D0-A6E3765F3B25}" srcOrd="0" destOrd="0" presId="urn:microsoft.com/office/officeart/2008/layout/VerticalCurvedList"/>
    <dgm:cxn modelId="{F02444D7-9029-4E70-975A-68C925E0695C}" srcId="{E12D7EDE-BF08-41DC-A10F-43B833E822F3}" destId="{2710DDF0-5029-4A24-AE06-E9800ABE0013}" srcOrd="4" destOrd="0" parTransId="{CFCE01A0-868B-4238-95C2-70F56B2DF55A}" sibTransId="{3EA395FE-DCFC-421F-98E3-11F6953A5BB6}"/>
    <dgm:cxn modelId="{C1799B9B-FDC4-47AD-9078-31B576308EC6}" type="presOf" srcId="{3E616869-566E-41C4-A234-DC393EAD608B}" destId="{C7850BEF-3BB6-4E07-85FA-B1C0EB6100F3}" srcOrd="0" destOrd="0" presId="urn:microsoft.com/office/officeart/2008/layout/VerticalCurvedList"/>
    <dgm:cxn modelId="{CBF807A5-1584-490E-809C-255C2BFAE06D}" srcId="{E12D7EDE-BF08-41DC-A10F-43B833E822F3}" destId="{6900E72A-8ED5-481E-AAC8-7C59219B8F71}" srcOrd="1" destOrd="0" parTransId="{1A53373D-536E-4652-AE2C-545EA685ED14}" sibTransId="{14A81B9E-006A-44A1-A4A7-1921D0726871}"/>
    <dgm:cxn modelId="{3307D2BE-E85C-4911-BFA7-159A2C85D10B}" srcId="{E12D7EDE-BF08-41DC-A10F-43B833E822F3}" destId="{61B0C82A-3C64-4897-A3D9-58C5DC84D52F}" srcOrd="3" destOrd="0" parTransId="{276D6B81-0C37-4F42-B4BE-30FFC80A52AF}" sibTransId="{76E22FE1-79BA-4F7E-82F0-BB34A6727C63}"/>
    <dgm:cxn modelId="{FD0F3BE5-72EF-4FA3-8A01-DB0912AC485E}" type="presOf" srcId="{6900E72A-8ED5-481E-AAC8-7C59219B8F71}" destId="{D8C1BC6B-7CB9-4673-BE65-138709B01142}" srcOrd="0" destOrd="0" presId="urn:microsoft.com/office/officeart/2008/layout/VerticalCurvedList"/>
    <dgm:cxn modelId="{7B6BD5A1-2654-436F-8A01-98400F6F728A}" type="presOf" srcId="{76619F6A-2607-4E0A-BA11-6975C12454A1}" destId="{3AEEA3EB-7AB1-4678-85CA-2E3636FE915F}" srcOrd="0" destOrd="0" presId="urn:microsoft.com/office/officeart/2008/layout/VerticalCurvedList"/>
    <dgm:cxn modelId="{2A4710B3-E9C2-4DC7-AD8D-9AB456031642}" type="presParOf" srcId="{BABEAEBA-E218-43AF-A520-752B57F3C128}" destId="{32338095-0E25-4E4A-B75C-64D862CBEA6D}" srcOrd="0" destOrd="0" presId="urn:microsoft.com/office/officeart/2008/layout/VerticalCurvedList"/>
    <dgm:cxn modelId="{8023BC90-6EA5-4450-A6D0-FF9A7103D3FE}" type="presParOf" srcId="{32338095-0E25-4E4A-B75C-64D862CBEA6D}" destId="{2E7D7F3B-E5AC-47B1-B5C0-FA8FFD245F49}" srcOrd="0" destOrd="0" presId="urn:microsoft.com/office/officeart/2008/layout/VerticalCurvedList"/>
    <dgm:cxn modelId="{C4D0E885-8C99-4245-97DD-C0B09C30E4A6}" type="presParOf" srcId="{2E7D7F3B-E5AC-47B1-B5C0-FA8FFD245F49}" destId="{B809CAFB-C14E-46BE-B84E-71392468641A}" srcOrd="0" destOrd="0" presId="urn:microsoft.com/office/officeart/2008/layout/VerticalCurvedList"/>
    <dgm:cxn modelId="{D01DFE9B-0F7C-4EC5-96A2-C281C098D1A7}" type="presParOf" srcId="{2E7D7F3B-E5AC-47B1-B5C0-FA8FFD245F49}" destId="{C7850BEF-3BB6-4E07-85FA-B1C0EB6100F3}" srcOrd="1" destOrd="0" presId="urn:microsoft.com/office/officeart/2008/layout/VerticalCurvedList"/>
    <dgm:cxn modelId="{9B13F631-2DCE-469A-8E5B-81EF4985781D}" type="presParOf" srcId="{2E7D7F3B-E5AC-47B1-B5C0-FA8FFD245F49}" destId="{9EC98ABC-519F-4244-A7A9-34D928DA7F3A}" srcOrd="2" destOrd="0" presId="urn:microsoft.com/office/officeart/2008/layout/VerticalCurvedList"/>
    <dgm:cxn modelId="{1B51A407-EFA3-416D-B40A-91F2458651F3}" type="presParOf" srcId="{2E7D7F3B-E5AC-47B1-B5C0-FA8FFD245F49}" destId="{D3C72943-D8DC-47B9-8E93-2937BA5D14B7}" srcOrd="3" destOrd="0" presId="urn:microsoft.com/office/officeart/2008/layout/VerticalCurvedList"/>
    <dgm:cxn modelId="{B8173052-0F94-4934-A909-C68D5CC693B7}" type="presParOf" srcId="{32338095-0E25-4E4A-B75C-64D862CBEA6D}" destId="{3AEEA3EB-7AB1-4678-85CA-2E3636FE915F}" srcOrd="1" destOrd="0" presId="urn:microsoft.com/office/officeart/2008/layout/VerticalCurvedList"/>
    <dgm:cxn modelId="{133F97B1-76F7-4A8A-92A1-27CD3BD6F82F}" type="presParOf" srcId="{32338095-0E25-4E4A-B75C-64D862CBEA6D}" destId="{DBF6EA7B-BB99-4A03-AB39-BA1B291A3446}" srcOrd="2" destOrd="0" presId="urn:microsoft.com/office/officeart/2008/layout/VerticalCurvedList"/>
    <dgm:cxn modelId="{FAAF1485-1033-4AB0-B152-8FF2754870D4}" type="presParOf" srcId="{DBF6EA7B-BB99-4A03-AB39-BA1B291A3446}" destId="{DC3181A3-60B2-47A6-8EAF-4DCEF238DCE5}" srcOrd="0" destOrd="0" presId="urn:microsoft.com/office/officeart/2008/layout/VerticalCurvedList"/>
    <dgm:cxn modelId="{EB0C7000-471C-46CD-9022-E00519F2894B}" type="presParOf" srcId="{32338095-0E25-4E4A-B75C-64D862CBEA6D}" destId="{D8C1BC6B-7CB9-4673-BE65-138709B01142}" srcOrd="3" destOrd="0" presId="urn:microsoft.com/office/officeart/2008/layout/VerticalCurvedList"/>
    <dgm:cxn modelId="{9937C2A4-98C4-409C-AA84-638C1ED00A7B}" type="presParOf" srcId="{32338095-0E25-4E4A-B75C-64D862CBEA6D}" destId="{8899FDFC-A1E7-4832-B662-CAC55B63C55C}" srcOrd="4" destOrd="0" presId="urn:microsoft.com/office/officeart/2008/layout/VerticalCurvedList"/>
    <dgm:cxn modelId="{61ED371F-0A59-4A4F-B902-22D0EE0A95E4}" type="presParOf" srcId="{8899FDFC-A1E7-4832-B662-CAC55B63C55C}" destId="{D11223BC-D339-4DA5-8D80-9731D6F1C1E9}" srcOrd="0" destOrd="0" presId="urn:microsoft.com/office/officeart/2008/layout/VerticalCurvedList"/>
    <dgm:cxn modelId="{799C719E-A335-4887-8E80-AD7DEB4446CC}" type="presParOf" srcId="{32338095-0E25-4E4A-B75C-64D862CBEA6D}" destId="{4DEF6E05-FEC9-4490-A4D0-A6E3765F3B25}" srcOrd="5" destOrd="0" presId="urn:microsoft.com/office/officeart/2008/layout/VerticalCurvedList"/>
    <dgm:cxn modelId="{BA61626A-40C2-4181-95E6-6AD57C52FDC3}" type="presParOf" srcId="{32338095-0E25-4E4A-B75C-64D862CBEA6D}" destId="{4B44C979-62CF-41A3-99FE-7A38AEEDE774}" srcOrd="6" destOrd="0" presId="urn:microsoft.com/office/officeart/2008/layout/VerticalCurvedList"/>
    <dgm:cxn modelId="{CC8F3809-FDC7-49A9-A633-B41D62D09C2C}" type="presParOf" srcId="{4B44C979-62CF-41A3-99FE-7A38AEEDE774}" destId="{91B1F30C-2752-4A83-A2FE-D01DEA4F54F1}" srcOrd="0" destOrd="0" presId="urn:microsoft.com/office/officeart/2008/layout/VerticalCurvedList"/>
    <dgm:cxn modelId="{1958D89A-4043-4E03-BC30-9694F8A221F1}" type="presParOf" srcId="{32338095-0E25-4E4A-B75C-64D862CBEA6D}" destId="{15A682E4-4C64-4E4B-96AE-3263539D8828}" srcOrd="7" destOrd="0" presId="urn:microsoft.com/office/officeart/2008/layout/VerticalCurvedList"/>
    <dgm:cxn modelId="{D5BF7F77-09A1-4E0B-83A1-057C9F322CA3}" type="presParOf" srcId="{32338095-0E25-4E4A-B75C-64D862CBEA6D}" destId="{0BE68409-AECD-42CF-9E9B-916ECC0DE019}" srcOrd="8" destOrd="0" presId="urn:microsoft.com/office/officeart/2008/layout/VerticalCurvedList"/>
    <dgm:cxn modelId="{C0F3CD10-CFBE-4CBF-9748-A78E35853205}" type="presParOf" srcId="{0BE68409-AECD-42CF-9E9B-916ECC0DE019}" destId="{2D96536E-1078-4171-A1FF-5D1A77AB6AD8}" srcOrd="0" destOrd="0" presId="urn:microsoft.com/office/officeart/2008/layout/VerticalCurvedList"/>
    <dgm:cxn modelId="{1D8B62C8-7782-4C01-8D43-02DC1F4FC15F}" type="presParOf" srcId="{32338095-0E25-4E4A-B75C-64D862CBEA6D}" destId="{131D3727-C832-4264-91D6-A534B3DBF119}" srcOrd="9" destOrd="0" presId="urn:microsoft.com/office/officeart/2008/layout/VerticalCurvedList"/>
    <dgm:cxn modelId="{076A20F0-6932-42CD-995D-4C3697D643E8}" type="presParOf" srcId="{32338095-0E25-4E4A-B75C-64D862CBEA6D}" destId="{C54B82CA-787D-44D4-B60F-A624EF8BCB08}" srcOrd="10" destOrd="0" presId="urn:microsoft.com/office/officeart/2008/layout/VerticalCurvedList"/>
    <dgm:cxn modelId="{37024DEA-A67C-4FFC-AFBE-5618C3CF4B0B}" type="presParOf" srcId="{C54B82CA-787D-44D4-B60F-A624EF8BCB08}" destId="{CAC15E6F-A3BE-4CBB-9DF1-69B7B8CCD29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DAA23F-AFB9-4F51-B347-A0B4FF80B26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2DEA55C-5982-460D-AF21-BAA2818B0EAB}">
      <dgm:prSet/>
      <dgm:spPr>
        <a:solidFill>
          <a:schemeClr val="bg1"/>
        </a:solidFill>
        <a:ln>
          <a:solidFill>
            <a:schemeClr val="tx1"/>
          </a:solidFill>
        </a:ln>
      </dgm:spPr>
      <dgm:t>
        <a:bodyPr/>
        <a:lstStyle/>
        <a:p>
          <a:pPr rtl="0"/>
          <a:r>
            <a:rPr lang="en-US" dirty="0" smtClean="0">
              <a:solidFill>
                <a:schemeClr val="tx1"/>
              </a:solidFill>
              <a:hlinkClick xmlns:r="http://schemas.openxmlformats.org/officeDocument/2006/relationships" r:id="rId1"/>
            </a:rPr>
            <a:t>https://youtu.be/82pYzfP7Plc</a:t>
          </a:r>
          <a:r>
            <a:rPr lang="en-US" dirty="0" smtClean="0">
              <a:solidFill>
                <a:schemeClr val="tx1"/>
              </a:solidFill>
            </a:rPr>
            <a:t>    ..</a:t>
          </a:r>
          <a:r>
            <a:rPr lang="en-US" b="1" dirty="0" smtClean="0">
              <a:solidFill>
                <a:schemeClr val="tx1"/>
              </a:solidFill>
            </a:rPr>
            <a:t> What is a DSP? Why you need a Digital Signal Processor for Car Audio</a:t>
          </a:r>
          <a:endParaRPr lang="en-US" dirty="0">
            <a:solidFill>
              <a:schemeClr val="tx1"/>
            </a:solidFill>
          </a:endParaRPr>
        </a:p>
      </dgm:t>
    </dgm:pt>
    <dgm:pt modelId="{96E7855A-3763-4E09-BB3E-EEFDCC0C2D5F}" type="parTrans" cxnId="{1B052C39-7CB3-4B1E-8F8A-7C10BCF8871D}">
      <dgm:prSet/>
      <dgm:spPr/>
      <dgm:t>
        <a:bodyPr/>
        <a:lstStyle/>
        <a:p>
          <a:endParaRPr lang="en-US">
            <a:solidFill>
              <a:schemeClr val="tx1"/>
            </a:solidFill>
          </a:endParaRPr>
        </a:p>
      </dgm:t>
    </dgm:pt>
    <dgm:pt modelId="{2822714C-E7AA-41B5-B985-9B159D7FF696}" type="sibTrans" cxnId="{1B052C39-7CB3-4B1E-8F8A-7C10BCF8871D}">
      <dgm:prSet/>
      <dgm:spPr/>
      <dgm:t>
        <a:bodyPr/>
        <a:lstStyle/>
        <a:p>
          <a:endParaRPr lang="en-US">
            <a:solidFill>
              <a:schemeClr val="tx1"/>
            </a:solidFill>
          </a:endParaRPr>
        </a:p>
      </dgm:t>
    </dgm:pt>
    <dgm:pt modelId="{5147D31A-ADC0-4926-A8AB-BE050DEEB35E}">
      <dgm:prSet/>
      <dgm:spPr>
        <a:solidFill>
          <a:schemeClr val="bg1"/>
        </a:solidFill>
        <a:ln>
          <a:solidFill>
            <a:schemeClr val="tx1"/>
          </a:solidFill>
        </a:ln>
      </dgm:spPr>
      <dgm:t>
        <a:bodyPr/>
        <a:lstStyle/>
        <a:p>
          <a:pPr rtl="0"/>
          <a:r>
            <a:rPr lang="en-US" b="1" smtClean="0">
              <a:solidFill>
                <a:schemeClr val="tx1"/>
              </a:solidFill>
              <a:hlinkClick xmlns:r="http://schemas.openxmlformats.org/officeDocument/2006/relationships" r:id="rId2"/>
            </a:rPr>
            <a:t>https://youtu.be/hDR4K5H_vis</a:t>
          </a:r>
          <a:r>
            <a:rPr lang="en-US" b="1" smtClean="0">
              <a:solidFill>
                <a:schemeClr val="tx1"/>
              </a:solidFill>
            </a:rPr>
            <a:t>  ………. I Finally Got A DSP!</a:t>
          </a:r>
          <a:endParaRPr lang="en-US">
            <a:solidFill>
              <a:schemeClr val="tx1"/>
            </a:solidFill>
          </a:endParaRPr>
        </a:p>
      </dgm:t>
    </dgm:pt>
    <dgm:pt modelId="{0DD74E41-0A1F-4DAD-82BA-7208935BF204}" type="parTrans" cxnId="{0AEE3B1A-D327-418E-B5FC-FA4DCB301144}">
      <dgm:prSet/>
      <dgm:spPr/>
      <dgm:t>
        <a:bodyPr/>
        <a:lstStyle/>
        <a:p>
          <a:endParaRPr lang="en-US">
            <a:solidFill>
              <a:schemeClr val="tx1"/>
            </a:solidFill>
          </a:endParaRPr>
        </a:p>
      </dgm:t>
    </dgm:pt>
    <dgm:pt modelId="{174E8799-B196-4655-BE4B-BC790F67AFF5}" type="sibTrans" cxnId="{0AEE3B1A-D327-418E-B5FC-FA4DCB301144}">
      <dgm:prSet/>
      <dgm:spPr/>
      <dgm:t>
        <a:bodyPr/>
        <a:lstStyle/>
        <a:p>
          <a:endParaRPr lang="en-US">
            <a:solidFill>
              <a:schemeClr val="tx1"/>
            </a:solidFill>
          </a:endParaRPr>
        </a:p>
      </dgm:t>
    </dgm:pt>
    <dgm:pt modelId="{3AAA8C56-E1B1-4332-9C48-4AEC5FEEA3A4}">
      <dgm:prSet/>
      <dgm:spPr>
        <a:solidFill>
          <a:schemeClr val="bg1"/>
        </a:solidFill>
        <a:ln>
          <a:solidFill>
            <a:schemeClr val="tx1"/>
          </a:solidFill>
        </a:ln>
      </dgm:spPr>
      <dgm:t>
        <a:bodyPr/>
        <a:lstStyle/>
        <a:p>
          <a:pPr rtl="0"/>
          <a:r>
            <a:rPr lang="en-US" smtClean="0">
              <a:solidFill>
                <a:schemeClr val="tx1"/>
              </a:solidFill>
            </a:rPr>
            <a:t>Lecture series on Embedded Systems by Dr.Santanu Chaudhury,Dept. of Electrical Engineering, IIT Delhi . For more details on NPTEL visit </a:t>
          </a:r>
          <a:r>
            <a:rPr lang="en-US" smtClean="0">
              <a:solidFill>
                <a:schemeClr val="tx1"/>
              </a:solidFill>
              <a:hlinkClick xmlns:r="http://schemas.openxmlformats.org/officeDocument/2006/relationships" r:id="rId3"/>
            </a:rPr>
            <a:t>http://nptel.iitm.ac.in</a:t>
          </a:r>
          <a:endParaRPr lang="en-US">
            <a:solidFill>
              <a:schemeClr val="tx1"/>
            </a:solidFill>
          </a:endParaRPr>
        </a:p>
      </dgm:t>
    </dgm:pt>
    <dgm:pt modelId="{C35DB77F-9B7F-4ADE-8CAA-46E9BA27A1F4}" type="parTrans" cxnId="{5E2290EB-175B-407F-8FBE-1B420412F7E4}">
      <dgm:prSet/>
      <dgm:spPr/>
      <dgm:t>
        <a:bodyPr/>
        <a:lstStyle/>
        <a:p>
          <a:endParaRPr lang="en-US">
            <a:solidFill>
              <a:schemeClr val="tx1"/>
            </a:solidFill>
          </a:endParaRPr>
        </a:p>
      </dgm:t>
    </dgm:pt>
    <dgm:pt modelId="{0881CC57-6C83-4F36-8712-910D3D43749E}" type="sibTrans" cxnId="{5E2290EB-175B-407F-8FBE-1B420412F7E4}">
      <dgm:prSet/>
      <dgm:spPr/>
      <dgm:t>
        <a:bodyPr/>
        <a:lstStyle/>
        <a:p>
          <a:endParaRPr lang="en-US">
            <a:solidFill>
              <a:schemeClr val="tx1"/>
            </a:solidFill>
          </a:endParaRPr>
        </a:p>
      </dgm:t>
    </dgm:pt>
    <dgm:pt modelId="{370689CD-6831-4CEE-A483-4F8CD58A3F60}">
      <dgm:prSet/>
      <dgm:spPr>
        <a:solidFill>
          <a:schemeClr val="bg1"/>
        </a:solidFill>
        <a:ln>
          <a:solidFill>
            <a:schemeClr val="tx1"/>
          </a:solidFill>
        </a:ln>
      </dgm:spPr>
      <dgm:t>
        <a:bodyPr/>
        <a:lstStyle/>
        <a:p>
          <a:pPr rtl="0"/>
          <a:r>
            <a:rPr lang="en-US" b="1" smtClean="0">
              <a:solidFill>
                <a:schemeClr val="tx1"/>
              </a:solidFill>
              <a:hlinkClick xmlns:r="http://schemas.openxmlformats.org/officeDocument/2006/relationships" r:id="rId4"/>
            </a:rPr>
            <a:t>https://youtu.be/pcGggktOZL8</a:t>
          </a:r>
          <a:r>
            <a:rPr lang="en-US" b="1" smtClean="0">
              <a:solidFill>
                <a:schemeClr val="tx1"/>
              </a:solidFill>
            </a:rPr>
            <a:t>      …Texas Instruments - TMS320C66x - Industry's first 10-GHz fixed/floating point DSP</a:t>
          </a:r>
          <a:endParaRPr lang="en-US">
            <a:solidFill>
              <a:schemeClr val="tx1"/>
            </a:solidFill>
          </a:endParaRPr>
        </a:p>
      </dgm:t>
    </dgm:pt>
    <dgm:pt modelId="{DBC47EC4-32C9-4F4C-87F0-20039D374CFF}" type="parTrans" cxnId="{526D469C-669E-4AA4-9769-8237DB451D2F}">
      <dgm:prSet/>
      <dgm:spPr/>
      <dgm:t>
        <a:bodyPr/>
        <a:lstStyle/>
        <a:p>
          <a:endParaRPr lang="en-US">
            <a:solidFill>
              <a:schemeClr val="tx1"/>
            </a:solidFill>
          </a:endParaRPr>
        </a:p>
      </dgm:t>
    </dgm:pt>
    <dgm:pt modelId="{970761CA-4B91-4541-BC3C-08D562714999}" type="sibTrans" cxnId="{526D469C-669E-4AA4-9769-8237DB451D2F}">
      <dgm:prSet/>
      <dgm:spPr/>
      <dgm:t>
        <a:bodyPr/>
        <a:lstStyle/>
        <a:p>
          <a:endParaRPr lang="en-US">
            <a:solidFill>
              <a:schemeClr val="tx1"/>
            </a:solidFill>
          </a:endParaRPr>
        </a:p>
      </dgm:t>
    </dgm:pt>
    <dgm:pt modelId="{6F1DC6A6-5A4F-4F3C-8E72-8F0BAA4603BB}">
      <dgm:prSet/>
      <dgm:spPr>
        <a:solidFill>
          <a:schemeClr val="bg1"/>
        </a:solidFill>
        <a:ln>
          <a:solidFill>
            <a:schemeClr val="tx1"/>
          </a:solidFill>
        </a:ln>
      </dgm:spPr>
      <dgm:t>
        <a:bodyPr/>
        <a:lstStyle/>
        <a:p>
          <a:pPr rtl="0"/>
          <a:r>
            <a:rPr lang="en-US" b="1" smtClean="0">
              <a:solidFill>
                <a:schemeClr val="tx1"/>
              </a:solidFill>
              <a:hlinkClick xmlns:r="http://schemas.openxmlformats.org/officeDocument/2006/relationships" r:id="rId5"/>
            </a:rPr>
            <a:t>https://youtu.be/w3BCwdYYTU0</a:t>
          </a:r>
          <a:r>
            <a:rPr lang="en-US" b="1" smtClean="0">
              <a:solidFill>
                <a:schemeClr val="tx1"/>
              </a:solidFill>
            </a:rPr>
            <a:t>   …Fixed Point, Floating Point - What Are the Needs of DSP Applications – Cadence</a:t>
          </a:r>
          <a:endParaRPr lang="en-US">
            <a:solidFill>
              <a:schemeClr val="tx1"/>
            </a:solidFill>
          </a:endParaRPr>
        </a:p>
      </dgm:t>
    </dgm:pt>
    <dgm:pt modelId="{5A480A54-75DB-4C78-B6F6-3B40142BE198}" type="parTrans" cxnId="{62B5E266-1697-4B12-8F25-241E819AF500}">
      <dgm:prSet/>
      <dgm:spPr/>
      <dgm:t>
        <a:bodyPr/>
        <a:lstStyle/>
        <a:p>
          <a:endParaRPr lang="en-US">
            <a:solidFill>
              <a:schemeClr val="tx1"/>
            </a:solidFill>
          </a:endParaRPr>
        </a:p>
      </dgm:t>
    </dgm:pt>
    <dgm:pt modelId="{EF2C61E7-A4ED-4391-9B63-6F4955D7FAAE}" type="sibTrans" cxnId="{62B5E266-1697-4B12-8F25-241E819AF500}">
      <dgm:prSet/>
      <dgm:spPr/>
      <dgm:t>
        <a:bodyPr/>
        <a:lstStyle/>
        <a:p>
          <a:endParaRPr lang="en-US">
            <a:solidFill>
              <a:schemeClr val="tx1"/>
            </a:solidFill>
          </a:endParaRPr>
        </a:p>
      </dgm:t>
    </dgm:pt>
    <dgm:pt modelId="{DC694451-47DD-4856-92A9-DB8E624CBB11}">
      <dgm:prSet/>
      <dgm:spPr>
        <a:solidFill>
          <a:schemeClr val="bg1"/>
        </a:solidFill>
        <a:ln>
          <a:solidFill>
            <a:schemeClr val="tx1"/>
          </a:solidFill>
        </a:ln>
      </dgm:spPr>
      <dgm:t>
        <a:bodyPr/>
        <a:lstStyle/>
        <a:p>
          <a:pPr rtl="0"/>
          <a:r>
            <a:rPr lang="en-US" b="1" smtClean="0">
              <a:solidFill>
                <a:schemeClr val="tx1"/>
              </a:solidFill>
              <a:hlinkClick xmlns:r="http://schemas.openxmlformats.org/officeDocument/2006/relationships" r:id="rId6"/>
            </a:rPr>
            <a:t>https://youtu.be/rTbochn9s2w</a:t>
          </a:r>
          <a:r>
            <a:rPr lang="en-US" b="1" smtClean="0">
              <a:solidFill>
                <a:schemeClr val="tx1"/>
              </a:solidFill>
            </a:rPr>
            <a:t>    …. Digital Signal Processors Introduction Part-1</a:t>
          </a:r>
          <a:endParaRPr lang="en-US">
            <a:solidFill>
              <a:schemeClr val="tx1"/>
            </a:solidFill>
          </a:endParaRPr>
        </a:p>
      </dgm:t>
    </dgm:pt>
    <dgm:pt modelId="{E7EF6539-9BE3-4EA3-B549-1F5FA6AFA1F3}" type="parTrans" cxnId="{D1E6328D-4853-4016-9C14-394B5210D1E4}">
      <dgm:prSet/>
      <dgm:spPr/>
      <dgm:t>
        <a:bodyPr/>
        <a:lstStyle/>
        <a:p>
          <a:endParaRPr lang="en-US">
            <a:solidFill>
              <a:schemeClr val="tx1"/>
            </a:solidFill>
          </a:endParaRPr>
        </a:p>
      </dgm:t>
    </dgm:pt>
    <dgm:pt modelId="{64A063A9-AAD2-469B-BAE9-0F19988B1771}" type="sibTrans" cxnId="{D1E6328D-4853-4016-9C14-394B5210D1E4}">
      <dgm:prSet/>
      <dgm:spPr/>
      <dgm:t>
        <a:bodyPr/>
        <a:lstStyle/>
        <a:p>
          <a:endParaRPr lang="en-US">
            <a:solidFill>
              <a:schemeClr val="tx1"/>
            </a:solidFill>
          </a:endParaRPr>
        </a:p>
      </dgm:t>
    </dgm:pt>
    <dgm:pt modelId="{FAD45965-F631-41A0-8EEB-26C20DD109A0}">
      <dgm:prSet/>
      <dgm:spPr>
        <a:solidFill>
          <a:schemeClr val="bg1"/>
        </a:solidFill>
        <a:ln>
          <a:solidFill>
            <a:schemeClr val="tx1"/>
          </a:solidFill>
        </a:ln>
      </dgm:spPr>
      <dgm:t>
        <a:bodyPr/>
        <a:lstStyle/>
        <a:p>
          <a:pPr rtl="0"/>
          <a:r>
            <a:rPr lang="en-US" b="1" smtClean="0">
              <a:solidFill>
                <a:schemeClr val="tx1"/>
              </a:solidFill>
              <a:hlinkClick xmlns:r="http://schemas.openxmlformats.org/officeDocument/2006/relationships" r:id="rId7"/>
            </a:rPr>
            <a:t>https://youtu.be/SKuywStjBLY</a:t>
          </a:r>
          <a:r>
            <a:rPr lang="en-US" b="1" smtClean="0">
              <a:solidFill>
                <a:schemeClr val="tx1"/>
              </a:solidFill>
            </a:rPr>
            <a:t>   ….</a:t>
          </a:r>
          <a:endParaRPr lang="en-US">
            <a:solidFill>
              <a:schemeClr val="tx1"/>
            </a:solidFill>
          </a:endParaRPr>
        </a:p>
      </dgm:t>
    </dgm:pt>
    <dgm:pt modelId="{0FF3036C-88CA-4D0C-8B75-7B49D31141A0}" type="parTrans" cxnId="{68E2C824-FE13-4F12-AB19-F3A18CBC0226}">
      <dgm:prSet/>
      <dgm:spPr/>
      <dgm:t>
        <a:bodyPr/>
        <a:lstStyle/>
        <a:p>
          <a:endParaRPr lang="en-US">
            <a:solidFill>
              <a:schemeClr val="tx1"/>
            </a:solidFill>
          </a:endParaRPr>
        </a:p>
      </dgm:t>
    </dgm:pt>
    <dgm:pt modelId="{C5976FDF-B9F4-43BE-9AB7-DBE9272BEB9D}" type="sibTrans" cxnId="{68E2C824-FE13-4F12-AB19-F3A18CBC0226}">
      <dgm:prSet/>
      <dgm:spPr/>
      <dgm:t>
        <a:bodyPr/>
        <a:lstStyle/>
        <a:p>
          <a:endParaRPr lang="en-US">
            <a:solidFill>
              <a:schemeClr val="tx1"/>
            </a:solidFill>
          </a:endParaRPr>
        </a:p>
      </dgm:t>
    </dgm:pt>
    <dgm:pt modelId="{B82ACF2A-CE61-4CB6-B976-492B7DFA3C31}" type="pres">
      <dgm:prSet presAssocID="{6EDAA23F-AFB9-4F51-B347-A0B4FF80B269}" presName="Name0" presStyleCnt="0">
        <dgm:presLayoutVars>
          <dgm:chMax val="7"/>
          <dgm:chPref val="7"/>
          <dgm:dir/>
        </dgm:presLayoutVars>
      </dgm:prSet>
      <dgm:spPr/>
      <dgm:t>
        <a:bodyPr/>
        <a:lstStyle/>
        <a:p>
          <a:endParaRPr lang="en-US"/>
        </a:p>
      </dgm:t>
    </dgm:pt>
    <dgm:pt modelId="{43F21621-B4EA-4FF9-9CB7-39A277DAD864}" type="pres">
      <dgm:prSet presAssocID="{6EDAA23F-AFB9-4F51-B347-A0B4FF80B269}" presName="Name1" presStyleCnt="0"/>
      <dgm:spPr/>
    </dgm:pt>
    <dgm:pt modelId="{0434B30B-C868-4678-95D0-1D7F0521D500}" type="pres">
      <dgm:prSet presAssocID="{6EDAA23F-AFB9-4F51-B347-A0B4FF80B269}" presName="cycle" presStyleCnt="0"/>
      <dgm:spPr/>
    </dgm:pt>
    <dgm:pt modelId="{32C26412-1341-4FE3-9D42-94A343FBCDB6}" type="pres">
      <dgm:prSet presAssocID="{6EDAA23F-AFB9-4F51-B347-A0B4FF80B269}" presName="srcNode" presStyleLbl="node1" presStyleIdx="0" presStyleCnt="7"/>
      <dgm:spPr/>
    </dgm:pt>
    <dgm:pt modelId="{D26CA35A-B2F0-40F9-A82E-CE361F55F334}" type="pres">
      <dgm:prSet presAssocID="{6EDAA23F-AFB9-4F51-B347-A0B4FF80B269}" presName="conn" presStyleLbl="parChTrans1D2" presStyleIdx="0" presStyleCnt="1"/>
      <dgm:spPr/>
      <dgm:t>
        <a:bodyPr/>
        <a:lstStyle/>
        <a:p>
          <a:endParaRPr lang="en-US"/>
        </a:p>
      </dgm:t>
    </dgm:pt>
    <dgm:pt modelId="{AB805449-6BE6-4561-B3E5-B1B9AB28B082}" type="pres">
      <dgm:prSet presAssocID="{6EDAA23F-AFB9-4F51-B347-A0B4FF80B269}" presName="extraNode" presStyleLbl="node1" presStyleIdx="0" presStyleCnt="7"/>
      <dgm:spPr/>
    </dgm:pt>
    <dgm:pt modelId="{89CDF79B-876E-4A80-B21D-159315E62FA7}" type="pres">
      <dgm:prSet presAssocID="{6EDAA23F-AFB9-4F51-B347-A0B4FF80B269}" presName="dstNode" presStyleLbl="node1" presStyleIdx="0" presStyleCnt="7"/>
      <dgm:spPr/>
    </dgm:pt>
    <dgm:pt modelId="{6EB56EC8-41EA-4DDF-BC07-0B5A3446D950}" type="pres">
      <dgm:prSet presAssocID="{32DEA55C-5982-460D-AF21-BAA2818B0EAB}" presName="text_1" presStyleLbl="node1" presStyleIdx="0" presStyleCnt="7">
        <dgm:presLayoutVars>
          <dgm:bulletEnabled val="1"/>
        </dgm:presLayoutVars>
      </dgm:prSet>
      <dgm:spPr/>
      <dgm:t>
        <a:bodyPr/>
        <a:lstStyle/>
        <a:p>
          <a:endParaRPr lang="en-US"/>
        </a:p>
      </dgm:t>
    </dgm:pt>
    <dgm:pt modelId="{A8B9EA2E-4CAA-44B4-88DE-C202915EC098}" type="pres">
      <dgm:prSet presAssocID="{32DEA55C-5982-460D-AF21-BAA2818B0EAB}" presName="accent_1" presStyleCnt="0"/>
      <dgm:spPr/>
    </dgm:pt>
    <dgm:pt modelId="{FBA2F094-5EA6-48E2-9808-CE5820783671}" type="pres">
      <dgm:prSet presAssocID="{32DEA55C-5982-460D-AF21-BAA2818B0EAB}" presName="accentRepeatNode" presStyleLbl="solidFgAcc1" presStyleIdx="0" presStyleCnt="7"/>
      <dgm:spPr/>
    </dgm:pt>
    <dgm:pt modelId="{AD918590-D920-4684-AC58-ABFA4A483BF3}" type="pres">
      <dgm:prSet presAssocID="{5147D31A-ADC0-4926-A8AB-BE050DEEB35E}" presName="text_2" presStyleLbl="node1" presStyleIdx="1" presStyleCnt="7">
        <dgm:presLayoutVars>
          <dgm:bulletEnabled val="1"/>
        </dgm:presLayoutVars>
      </dgm:prSet>
      <dgm:spPr/>
      <dgm:t>
        <a:bodyPr/>
        <a:lstStyle/>
        <a:p>
          <a:endParaRPr lang="en-US"/>
        </a:p>
      </dgm:t>
    </dgm:pt>
    <dgm:pt modelId="{E8B07B40-52AC-4C15-BFCA-1150DBCA50CC}" type="pres">
      <dgm:prSet presAssocID="{5147D31A-ADC0-4926-A8AB-BE050DEEB35E}" presName="accent_2" presStyleCnt="0"/>
      <dgm:spPr/>
    </dgm:pt>
    <dgm:pt modelId="{B8203B77-D0D5-4AB4-AD3B-13AAD58EAAF7}" type="pres">
      <dgm:prSet presAssocID="{5147D31A-ADC0-4926-A8AB-BE050DEEB35E}" presName="accentRepeatNode" presStyleLbl="solidFgAcc1" presStyleIdx="1" presStyleCnt="7"/>
      <dgm:spPr/>
    </dgm:pt>
    <dgm:pt modelId="{9FF4D6DA-1B31-41FE-B89A-2EFF98FF8B82}" type="pres">
      <dgm:prSet presAssocID="{3AAA8C56-E1B1-4332-9C48-4AEC5FEEA3A4}" presName="text_3" presStyleLbl="node1" presStyleIdx="2" presStyleCnt="7">
        <dgm:presLayoutVars>
          <dgm:bulletEnabled val="1"/>
        </dgm:presLayoutVars>
      </dgm:prSet>
      <dgm:spPr/>
      <dgm:t>
        <a:bodyPr/>
        <a:lstStyle/>
        <a:p>
          <a:endParaRPr lang="en-US"/>
        </a:p>
      </dgm:t>
    </dgm:pt>
    <dgm:pt modelId="{F903884A-866E-490E-9E17-5134829273AB}" type="pres">
      <dgm:prSet presAssocID="{3AAA8C56-E1B1-4332-9C48-4AEC5FEEA3A4}" presName="accent_3" presStyleCnt="0"/>
      <dgm:spPr/>
    </dgm:pt>
    <dgm:pt modelId="{B372D942-B9CC-4F44-9093-78EA0CAA1DA3}" type="pres">
      <dgm:prSet presAssocID="{3AAA8C56-E1B1-4332-9C48-4AEC5FEEA3A4}" presName="accentRepeatNode" presStyleLbl="solidFgAcc1" presStyleIdx="2" presStyleCnt="7"/>
      <dgm:spPr/>
    </dgm:pt>
    <dgm:pt modelId="{7D1217AE-48A0-4B1C-890E-F4048B4D5ACD}" type="pres">
      <dgm:prSet presAssocID="{370689CD-6831-4CEE-A483-4F8CD58A3F60}" presName="text_4" presStyleLbl="node1" presStyleIdx="3" presStyleCnt="7">
        <dgm:presLayoutVars>
          <dgm:bulletEnabled val="1"/>
        </dgm:presLayoutVars>
      </dgm:prSet>
      <dgm:spPr/>
      <dgm:t>
        <a:bodyPr/>
        <a:lstStyle/>
        <a:p>
          <a:endParaRPr lang="en-US"/>
        </a:p>
      </dgm:t>
    </dgm:pt>
    <dgm:pt modelId="{4A1E37A7-34A2-4531-8656-F1C13A6D1FBE}" type="pres">
      <dgm:prSet presAssocID="{370689CD-6831-4CEE-A483-4F8CD58A3F60}" presName="accent_4" presStyleCnt="0"/>
      <dgm:spPr/>
    </dgm:pt>
    <dgm:pt modelId="{62540297-4E7D-4158-9DB1-B3389E92F238}" type="pres">
      <dgm:prSet presAssocID="{370689CD-6831-4CEE-A483-4F8CD58A3F60}" presName="accentRepeatNode" presStyleLbl="solidFgAcc1" presStyleIdx="3" presStyleCnt="7"/>
      <dgm:spPr/>
    </dgm:pt>
    <dgm:pt modelId="{5E8DC71F-DE1A-4250-88C6-82A2A503DCD7}" type="pres">
      <dgm:prSet presAssocID="{6F1DC6A6-5A4F-4F3C-8E72-8F0BAA4603BB}" presName="text_5" presStyleLbl="node1" presStyleIdx="4" presStyleCnt="7">
        <dgm:presLayoutVars>
          <dgm:bulletEnabled val="1"/>
        </dgm:presLayoutVars>
      </dgm:prSet>
      <dgm:spPr/>
      <dgm:t>
        <a:bodyPr/>
        <a:lstStyle/>
        <a:p>
          <a:endParaRPr lang="en-US"/>
        </a:p>
      </dgm:t>
    </dgm:pt>
    <dgm:pt modelId="{BC7D96D3-671C-46E7-A6E1-0FB5FB338554}" type="pres">
      <dgm:prSet presAssocID="{6F1DC6A6-5A4F-4F3C-8E72-8F0BAA4603BB}" presName="accent_5" presStyleCnt="0"/>
      <dgm:spPr/>
    </dgm:pt>
    <dgm:pt modelId="{DE998184-CEC5-4446-938D-0B89CD00B09E}" type="pres">
      <dgm:prSet presAssocID="{6F1DC6A6-5A4F-4F3C-8E72-8F0BAA4603BB}" presName="accentRepeatNode" presStyleLbl="solidFgAcc1" presStyleIdx="4" presStyleCnt="7"/>
      <dgm:spPr/>
    </dgm:pt>
    <dgm:pt modelId="{7840CF5A-4DBB-4FE2-8EE9-698CA0881002}" type="pres">
      <dgm:prSet presAssocID="{DC694451-47DD-4856-92A9-DB8E624CBB11}" presName="text_6" presStyleLbl="node1" presStyleIdx="5" presStyleCnt="7">
        <dgm:presLayoutVars>
          <dgm:bulletEnabled val="1"/>
        </dgm:presLayoutVars>
      </dgm:prSet>
      <dgm:spPr/>
      <dgm:t>
        <a:bodyPr/>
        <a:lstStyle/>
        <a:p>
          <a:endParaRPr lang="en-US"/>
        </a:p>
      </dgm:t>
    </dgm:pt>
    <dgm:pt modelId="{D261A9EA-2210-4C0A-90BB-15AC17CCA70B}" type="pres">
      <dgm:prSet presAssocID="{DC694451-47DD-4856-92A9-DB8E624CBB11}" presName="accent_6" presStyleCnt="0"/>
      <dgm:spPr/>
    </dgm:pt>
    <dgm:pt modelId="{11BD1FF8-BC39-41C4-A17E-E9E427AD4F96}" type="pres">
      <dgm:prSet presAssocID="{DC694451-47DD-4856-92A9-DB8E624CBB11}" presName="accentRepeatNode" presStyleLbl="solidFgAcc1" presStyleIdx="5" presStyleCnt="7"/>
      <dgm:spPr/>
    </dgm:pt>
    <dgm:pt modelId="{6CC7CE4F-03FC-492F-8F4F-AB26C3FB7D3B}" type="pres">
      <dgm:prSet presAssocID="{FAD45965-F631-41A0-8EEB-26C20DD109A0}" presName="text_7" presStyleLbl="node1" presStyleIdx="6" presStyleCnt="7">
        <dgm:presLayoutVars>
          <dgm:bulletEnabled val="1"/>
        </dgm:presLayoutVars>
      </dgm:prSet>
      <dgm:spPr/>
      <dgm:t>
        <a:bodyPr/>
        <a:lstStyle/>
        <a:p>
          <a:endParaRPr lang="en-US"/>
        </a:p>
      </dgm:t>
    </dgm:pt>
    <dgm:pt modelId="{71BBB03A-C214-44A0-BB49-9F5AE2BDE2AE}" type="pres">
      <dgm:prSet presAssocID="{FAD45965-F631-41A0-8EEB-26C20DD109A0}" presName="accent_7" presStyleCnt="0"/>
      <dgm:spPr/>
    </dgm:pt>
    <dgm:pt modelId="{60C5223C-FB12-409F-9FCD-E38EE081268A}" type="pres">
      <dgm:prSet presAssocID="{FAD45965-F631-41A0-8EEB-26C20DD109A0}" presName="accentRepeatNode" presStyleLbl="solidFgAcc1" presStyleIdx="6" presStyleCnt="7"/>
      <dgm:spPr/>
    </dgm:pt>
  </dgm:ptLst>
  <dgm:cxnLst>
    <dgm:cxn modelId="{D430B807-CDAE-4B57-91DB-3E15531D5BBD}" type="presOf" srcId="{370689CD-6831-4CEE-A483-4F8CD58A3F60}" destId="{7D1217AE-48A0-4B1C-890E-F4048B4D5ACD}" srcOrd="0" destOrd="0" presId="urn:microsoft.com/office/officeart/2008/layout/VerticalCurvedList"/>
    <dgm:cxn modelId="{45DECC42-11E3-4DEF-A488-6DE561D37E5B}" type="presOf" srcId="{FAD45965-F631-41A0-8EEB-26C20DD109A0}" destId="{6CC7CE4F-03FC-492F-8F4F-AB26C3FB7D3B}" srcOrd="0" destOrd="0" presId="urn:microsoft.com/office/officeart/2008/layout/VerticalCurvedList"/>
    <dgm:cxn modelId="{5E2290EB-175B-407F-8FBE-1B420412F7E4}" srcId="{6EDAA23F-AFB9-4F51-B347-A0B4FF80B269}" destId="{3AAA8C56-E1B1-4332-9C48-4AEC5FEEA3A4}" srcOrd="2" destOrd="0" parTransId="{C35DB77F-9B7F-4ADE-8CAA-46E9BA27A1F4}" sibTransId="{0881CC57-6C83-4F36-8712-910D3D43749E}"/>
    <dgm:cxn modelId="{0AEE3B1A-D327-418E-B5FC-FA4DCB301144}" srcId="{6EDAA23F-AFB9-4F51-B347-A0B4FF80B269}" destId="{5147D31A-ADC0-4926-A8AB-BE050DEEB35E}" srcOrd="1" destOrd="0" parTransId="{0DD74E41-0A1F-4DAD-82BA-7208935BF204}" sibTransId="{174E8799-B196-4655-BE4B-BC790F67AFF5}"/>
    <dgm:cxn modelId="{526D469C-669E-4AA4-9769-8237DB451D2F}" srcId="{6EDAA23F-AFB9-4F51-B347-A0B4FF80B269}" destId="{370689CD-6831-4CEE-A483-4F8CD58A3F60}" srcOrd="3" destOrd="0" parTransId="{DBC47EC4-32C9-4F4C-87F0-20039D374CFF}" sibTransId="{970761CA-4B91-4541-BC3C-08D562714999}"/>
    <dgm:cxn modelId="{1B052C39-7CB3-4B1E-8F8A-7C10BCF8871D}" srcId="{6EDAA23F-AFB9-4F51-B347-A0B4FF80B269}" destId="{32DEA55C-5982-460D-AF21-BAA2818B0EAB}" srcOrd="0" destOrd="0" parTransId="{96E7855A-3763-4E09-BB3E-EEFDCC0C2D5F}" sibTransId="{2822714C-E7AA-41B5-B985-9B159D7FF696}"/>
    <dgm:cxn modelId="{62B5E266-1697-4B12-8F25-241E819AF500}" srcId="{6EDAA23F-AFB9-4F51-B347-A0B4FF80B269}" destId="{6F1DC6A6-5A4F-4F3C-8E72-8F0BAA4603BB}" srcOrd="4" destOrd="0" parTransId="{5A480A54-75DB-4C78-B6F6-3B40142BE198}" sibTransId="{EF2C61E7-A4ED-4391-9B63-6F4955D7FAAE}"/>
    <dgm:cxn modelId="{A3671707-EE4B-4CD2-8C2C-15286A8AB8EA}" type="presOf" srcId="{6EDAA23F-AFB9-4F51-B347-A0B4FF80B269}" destId="{B82ACF2A-CE61-4CB6-B976-492B7DFA3C31}" srcOrd="0" destOrd="0" presId="urn:microsoft.com/office/officeart/2008/layout/VerticalCurvedList"/>
    <dgm:cxn modelId="{5B36862B-17BD-46D7-AD06-BF38F3E02E3D}" type="presOf" srcId="{3AAA8C56-E1B1-4332-9C48-4AEC5FEEA3A4}" destId="{9FF4D6DA-1B31-41FE-B89A-2EFF98FF8B82}" srcOrd="0" destOrd="0" presId="urn:microsoft.com/office/officeart/2008/layout/VerticalCurvedList"/>
    <dgm:cxn modelId="{FB825482-BC7A-487B-B1C9-6728DD799979}" type="presOf" srcId="{6F1DC6A6-5A4F-4F3C-8E72-8F0BAA4603BB}" destId="{5E8DC71F-DE1A-4250-88C6-82A2A503DCD7}" srcOrd="0" destOrd="0" presId="urn:microsoft.com/office/officeart/2008/layout/VerticalCurvedList"/>
    <dgm:cxn modelId="{FB61CEFA-17DE-4232-A44D-ADDDACB1A5CC}" type="presOf" srcId="{32DEA55C-5982-460D-AF21-BAA2818B0EAB}" destId="{6EB56EC8-41EA-4DDF-BC07-0B5A3446D950}" srcOrd="0" destOrd="0" presId="urn:microsoft.com/office/officeart/2008/layout/VerticalCurvedList"/>
    <dgm:cxn modelId="{256ADF58-4376-4ADB-8EF3-3B75F926E969}" type="presOf" srcId="{DC694451-47DD-4856-92A9-DB8E624CBB11}" destId="{7840CF5A-4DBB-4FE2-8EE9-698CA0881002}" srcOrd="0" destOrd="0" presId="urn:microsoft.com/office/officeart/2008/layout/VerticalCurvedList"/>
    <dgm:cxn modelId="{D50EC55A-85DC-4A7E-B2BE-A2E2D0630CD9}" type="presOf" srcId="{2822714C-E7AA-41B5-B985-9B159D7FF696}" destId="{D26CA35A-B2F0-40F9-A82E-CE361F55F334}" srcOrd="0" destOrd="0" presId="urn:microsoft.com/office/officeart/2008/layout/VerticalCurvedList"/>
    <dgm:cxn modelId="{D1E6328D-4853-4016-9C14-394B5210D1E4}" srcId="{6EDAA23F-AFB9-4F51-B347-A0B4FF80B269}" destId="{DC694451-47DD-4856-92A9-DB8E624CBB11}" srcOrd="5" destOrd="0" parTransId="{E7EF6539-9BE3-4EA3-B549-1F5FA6AFA1F3}" sibTransId="{64A063A9-AAD2-469B-BAE9-0F19988B1771}"/>
    <dgm:cxn modelId="{096DD90E-F01C-4742-89C7-DC18AB1BE6C9}" type="presOf" srcId="{5147D31A-ADC0-4926-A8AB-BE050DEEB35E}" destId="{AD918590-D920-4684-AC58-ABFA4A483BF3}" srcOrd="0" destOrd="0" presId="urn:microsoft.com/office/officeart/2008/layout/VerticalCurvedList"/>
    <dgm:cxn modelId="{68E2C824-FE13-4F12-AB19-F3A18CBC0226}" srcId="{6EDAA23F-AFB9-4F51-B347-A0B4FF80B269}" destId="{FAD45965-F631-41A0-8EEB-26C20DD109A0}" srcOrd="6" destOrd="0" parTransId="{0FF3036C-88CA-4D0C-8B75-7B49D31141A0}" sibTransId="{C5976FDF-B9F4-43BE-9AB7-DBE9272BEB9D}"/>
    <dgm:cxn modelId="{D10DC802-9C7F-4FE0-B4BE-E1213A4DE59C}" type="presParOf" srcId="{B82ACF2A-CE61-4CB6-B976-492B7DFA3C31}" destId="{43F21621-B4EA-4FF9-9CB7-39A277DAD864}" srcOrd="0" destOrd="0" presId="urn:microsoft.com/office/officeart/2008/layout/VerticalCurvedList"/>
    <dgm:cxn modelId="{17761610-04F5-4B12-939C-3F2CA1B165D5}" type="presParOf" srcId="{43F21621-B4EA-4FF9-9CB7-39A277DAD864}" destId="{0434B30B-C868-4678-95D0-1D7F0521D500}" srcOrd="0" destOrd="0" presId="urn:microsoft.com/office/officeart/2008/layout/VerticalCurvedList"/>
    <dgm:cxn modelId="{327E3270-61DF-4079-9668-30489B82A63C}" type="presParOf" srcId="{0434B30B-C868-4678-95D0-1D7F0521D500}" destId="{32C26412-1341-4FE3-9D42-94A343FBCDB6}" srcOrd="0" destOrd="0" presId="urn:microsoft.com/office/officeart/2008/layout/VerticalCurvedList"/>
    <dgm:cxn modelId="{61286DEB-1274-47D2-8764-4F96E5E038A4}" type="presParOf" srcId="{0434B30B-C868-4678-95D0-1D7F0521D500}" destId="{D26CA35A-B2F0-40F9-A82E-CE361F55F334}" srcOrd="1" destOrd="0" presId="urn:microsoft.com/office/officeart/2008/layout/VerticalCurvedList"/>
    <dgm:cxn modelId="{BC64FFF9-5ACB-4250-ADAB-EDCEB7C39829}" type="presParOf" srcId="{0434B30B-C868-4678-95D0-1D7F0521D500}" destId="{AB805449-6BE6-4561-B3E5-B1B9AB28B082}" srcOrd="2" destOrd="0" presId="urn:microsoft.com/office/officeart/2008/layout/VerticalCurvedList"/>
    <dgm:cxn modelId="{200D2CE1-C4F4-4698-B21B-0D7F250490B9}" type="presParOf" srcId="{0434B30B-C868-4678-95D0-1D7F0521D500}" destId="{89CDF79B-876E-4A80-B21D-159315E62FA7}" srcOrd="3" destOrd="0" presId="urn:microsoft.com/office/officeart/2008/layout/VerticalCurvedList"/>
    <dgm:cxn modelId="{D352D165-B8B4-4E1E-8C9E-CB9B03BBC83E}" type="presParOf" srcId="{43F21621-B4EA-4FF9-9CB7-39A277DAD864}" destId="{6EB56EC8-41EA-4DDF-BC07-0B5A3446D950}" srcOrd="1" destOrd="0" presId="urn:microsoft.com/office/officeart/2008/layout/VerticalCurvedList"/>
    <dgm:cxn modelId="{7BF370D2-908A-4475-B3B5-9A0541D0D7BD}" type="presParOf" srcId="{43F21621-B4EA-4FF9-9CB7-39A277DAD864}" destId="{A8B9EA2E-4CAA-44B4-88DE-C202915EC098}" srcOrd="2" destOrd="0" presId="urn:microsoft.com/office/officeart/2008/layout/VerticalCurvedList"/>
    <dgm:cxn modelId="{C8801368-DE78-4606-B96D-D0CECEE25CD6}" type="presParOf" srcId="{A8B9EA2E-4CAA-44B4-88DE-C202915EC098}" destId="{FBA2F094-5EA6-48E2-9808-CE5820783671}" srcOrd="0" destOrd="0" presId="urn:microsoft.com/office/officeart/2008/layout/VerticalCurvedList"/>
    <dgm:cxn modelId="{A6BFCA63-ABC1-461D-9B81-CC40DC203531}" type="presParOf" srcId="{43F21621-B4EA-4FF9-9CB7-39A277DAD864}" destId="{AD918590-D920-4684-AC58-ABFA4A483BF3}" srcOrd="3" destOrd="0" presId="urn:microsoft.com/office/officeart/2008/layout/VerticalCurvedList"/>
    <dgm:cxn modelId="{5E8DD296-B749-473C-9E01-88491DDE3809}" type="presParOf" srcId="{43F21621-B4EA-4FF9-9CB7-39A277DAD864}" destId="{E8B07B40-52AC-4C15-BFCA-1150DBCA50CC}" srcOrd="4" destOrd="0" presId="urn:microsoft.com/office/officeart/2008/layout/VerticalCurvedList"/>
    <dgm:cxn modelId="{5D5B25C3-4359-4558-BF6B-5D4CA36D6505}" type="presParOf" srcId="{E8B07B40-52AC-4C15-BFCA-1150DBCA50CC}" destId="{B8203B77-D0D5-4AB4-AD3B-13AAD58EAAF7}" srcOrd="0" destOrd="0" presId="urn:microsoft.com/office/officeart/2008/layout/VerticalCurvedList"/>
    <dgm:cxn modelId="{0592DA88-B5E0-4A04-8112-38D83AB94C6C}" type="presParOf" srcId="{43F21621-B4EA-4FF9-9CB7-39A277DAD864}" destId="{9FF4D6DA-1B31-41FE-B89A-2EFF98FF8B82}" srcOrd="5" destOrd="0" presId="urn:microsoft.com/office/officeart/2008/layout/VerticalCurvedList"/>
    <dgm:cxn modelId="{8C741A5A-96BC-4518-9DFE-7A6C9BE83FDE}" type="presParOf" srcId="{43F21621-B4EA-4FF9-9CB7-39A277DAD864}" destId="{F903884A-866E-490E-9E17-5134829273AB}" srcOrd="6" destOrd="0" presId="urn:microsoft.com/office/officeart/2008/layout/VerticalCurvedList"/>
    <dgm:cxn modelId="{03FB9122-EF4A-4357-B790-1E344356387B}" type="presParOf" srcId="{F903884A-866E-490E-9E17-5134829273AB}" destId="{B372D942-B9CC-4F44-9093-78EA0CAA1DA3}" srcOrd="0" destOrd="0" presId="urn:microsoft.com/office/officeart/2008/layout/VerticalCurvedList"/>
    <dgm:cxn modelId="{5904E16A-520D-47C4-B0D6-DF5005C81B86}" type="presParOf" srcId="{43F21621-B4EA-4FF9-9CB7-39A277DAD864}" destId="{7D1217AE-48A0-4B1C-890E-F4048B4D5ACD}" srcOrd="7" destOrd="0" presId="urn:microsoft.com/office/officeart/2008/layout/VerticalCurvedList"/>
    <dgm:cxn modelId="{A741B5C3-F84E-4174-9C72-ABCE1D9EB4C8}" type="presParOf" srcId="{43F21621-B4EA-4FF9-9CB7-39A277DAD864}" destId="{4A1E37A7-34A2-4531-8656-F1C13A6D1FBE}" srcOrd="8" destOrd="0" presId="urn:microsoft.com/office/officeart/2008/layout/VerticalCurvedList"/>
    <dgm:cxn modelId="{3FA6DC03-E8E4-4ABB-AEF5-8213D267D720}" type="presParOf" srcId="{4A1E37A7-34A2-4531-8656-F1C13A6D1FBE}" destId="{62540297-4E7D-4158-9DB1-B3389E92F238}" srcOrd="0" destOrd="0" presId="urn:microsoft.com/office/officeart/2008/layout/VerticalCurvedList"/>
    <dgm:cxn modelId="{16A32780-93A5-4BE1-8953-7C18A4E441FF}" type="presParOf" srcId="{43F21621-B4EA-4FF9-9CB7-39A277DAD864}" destId="{5E8DC71F-DE1A-4250-88C6-82A2A503DCD7}" srcOrd="9" destOrd="0" presId="urn:microsoft.com/office/officeart/2008/layout/VerticalCurvedList"/>
    <dgm:cxn modelId="{EB1A12EA-AF93-4E77-B50E-4621B770FFA9}" type="presParOf" srcId="{43F21621-B4EA-4FF9-9CB7-39A277DAD864}" destId="{BC7D96D3-671C-46E7-A6E1-0FB5FB338554}" srcOrd="10" destOrd="0" presId="urn:microsoft.com/office/officeart/2008/layout/VerticalCurvedList"/>
    <dgm:cxn modelId="{9C1D7DCD-B7C1-4B02-BE1C-92B7F844C3B2}" type="presParOf" srcId="{BC7D96D3-671C-46E7-A6E1-0FB5FB338554}" destId="{DE998184-CEC5-4446-938D-0B89CD00B09E}" srcOrd="0" destOrd="0" presId="urn:microsoft.com/office/officeart/2008/layout/VerticalCurvedList"/>
    <dgm:cxn modelId="{DD2ABABC-ADF4-494C-829C-D970EA269729}" type="presParOf" srcId="{43F21621-B4EA-4FF9-9CB7-39A277DAD864}" destId="{7840CF5A-4DBB-4FE2-8EE9-698CA0881002}" srcOrd="11" destOrd="0" presId="urn:microsoft.com/office/officeart/2008/layout/VerticalCurvedList"/>
    <dgm:cxn modelId="{23A40A70-0CC9-4891-AAAB-C118D796A645}" type="presParOf" srcId="{43F21621-B4EA-4FF9-9CB7-39A277DAD864}" destId="{D261A9EA-2210-4C0A-90BB-15AC17CCA70B}" srcOrd="12" destOrd="0" presId="urn:microsoft.com/office/officeart/2008/layout/VerticalCurvedList"/>
    <dgm:cxn modelId="{949F763B-EA24-4447-8BF5-40909F2022DA}" type="presParOf" srcId="{D261A9EA-2210-4C0A-90BB-15AC17CCA70B}" destId="{11BD1FF8-BC39-41C4-A17E-E9E427AD4F96}" srcOrd="0" destOrd="0" presId="urn:microsoft.com/office/officeart/2008/layout/VerticalCurvedList"/>
    <dgm:cxn modelId="{AC1BAFCA-AED4-471C-9FD5-53053142DCCC}" type="presParOf" srcId="{43F21621-B4EA-4FF9-9CB7-39A277DAD864}" destId="{6CC7CE4F-03FC-492F-8F4F-AB26C3FB7D3B}" srcOrd="13" destOrd="0" presId="urn:microsoft.com/office/officeart/2008/layout/VerticalCurvedList"/>
    <dgm:cxn modelId="{8B319686-1691-4032-8A9F-83E3276CA75C}" type="presParOf" srcId="{43F21621-B4EA-4FF9-9CB7-39A277DAD864}" destId="{71BBB03A-C214-44A0-BB49-9F5AE2BDE2AE}" srcOrd="14" destOrd="0" presId="urn:microsoft.com/office/officeart/2008/layout/VerticalCurvedList"/>
    <dgm:cxn modelId="{97422C7E-F130-413D-920E-EE2CBA5FBB48}" type="presParOf" srcId="{71BBB03A-C214-44A0-BB49-9F5AE2BDE2AE}" destId="{60C5223C-FB12-409F-9FCD-E38EE081268A}" srcOrd="0" destOrd="0" presId="urn:microsoft.com/office/officeart/2008/layout/VerticalCurved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4A2477-8737-4AB9-9908-F9C61D1F300F}"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A2170673-E714-4B5F-8FF1-51088A83B22C}">
      <dgm:prSet/>
      <dgm:spPr/>
      <dgm:t>
        <a:bodyPr/>
        <a:lstStyle/>
        <a:p>
          <a:pPr rtl="0"/>
          <a:r>
            <a:rPr lang="en-US" dirty="0"/>
            <a:t>Typical Applications for the TMS320 DSPs</a:t>
          </a:r>
        </a:p>
      </dgm:t>
    </dgm:pt>
    <dgm:pt modelId="{4226F90F-C858-4DD9-B20A-F7ED651BF69B}" type="parTrans" cxnId="{28E537C0-CB70-4F26-A1FA-C3A5CE6DC367}">
      <dgm:prSet/>
      <dgm:spPr/>
      <dgm:t>
        <a:bodyPr/>
        <a:lstStyle/>
        <a:p>
          <a:endParaRPr lang="en-US"/>
        </a:p>
      </dgm:t>
    </dgm:pt>
    <dgm:pt modelId="{7D26F1EB-A27E-4CDF-9D15-0775D6945EAE}" type="sibTrans" cxnId="{28E537C0-CB70-4F26-A1FA-C3A5CE6DC367}">
      <dgm:prSet/>
      <dgm:spPr/>
      <dgm:t>
        <a:bodyPr/>
        <a:lstStyle/>
        <a:p>
          <a:endParaRPr lang="en-US"/>
        </a:p>
      </dgm:t>
    </dgm:pt>
    <dgm:pt modelId="{1D8CE353-2599-4D70-82A0-6D46A5C89171}" type="pres">
      <dgm:prSet presAssocID="{5C4A2477-8737-4AB9-9908-F9C61D1F300F}" presName="linear" presStyleCnt="0">
        <dgm:presLayoutVars>
          <dgm:animLvl val="lvl"/>
          <dgm:resizeHandles val="exact"/>
        </dgm:presLayoutVars>
      </dgm:prSet>
      <dgm:spPr/>
      <dgm:t>
        <a:bodyPr/>
        <a:lstStyle/>
        <a:p>
          <a:endParaRPr lang="en-US"/>
        </a:p>
      </dgm:t>
    </dgm:pt>
    <dgm:pt modelId="{9FFFE34A-848C-4318-BB62-94CD32E3811B}" type="pres">
      <dgm:prSet presAssocID="{A2170673-E714-4B5F-8FF1-51088A83B22C}" presName="parentText" presStyleLbl="node1" presStyleIdx="0" presStyleCnt="1" custLinFactNeighborX="-659" custLinFactNeighborY="-31304">
        <dgm:presLayoutVars>
          <dgm:chMax val="0"/>
          <dgm:bulletEnabled val="1"/>
        </dgm:presLayoutVars>
      </dgm:prSet>
      <dgm:spPr/>
      <dgm:t>
        <a:bodyPr/>
        <a:lstStyle/>
        <a:p>
          <a:endParaRPr lang="en-US"/>
        </a:p>
      </dgm:t>
    </dgm:pt>
  </dgm:ptLst>
  <dgm:cxnLst>
    <dgm:cxn modelId="{28E537C0-CB70-4F26-A1FA-C3A5CE6DC367}" srcId="{5C4A2477-8737-4AB9-9908-F9C61D1F300F}" destId="{A2170673-E714-4B5F-8FF1-51088A83B22C}" srcOrd="0" destOrd="0" parTransId="{4226F90F-C858-4DD9-B20A-F7ED651BF69B}" sibTransId="{7D26F1EB-A27E-4CDF-9D15-0775D6945EAE}"/>
    <dgm:cxn modelId="{4FCFE4E9-2D5F-49E0-90E8-2FD52CE34B07}" type="presOf" srcId="{A2170673-E714-4B5F-8FF1-51088A83B22C}" destId="{9FFFE34A-848C-4318-BB62-94CD32E3811B}" srcOrd="0" destOrd="0" presId="urn:microsoft.com/office/officeart/2005/8/layout/vList2"/>
    <dgm:cxn modelId="{32D97F25-2A8D-4207-B178-1CB400A40546}" type="presOf" srcId="{5C4A2477-8737-4AB9-9908-F9C61D1F300F}" destId="{1D8CE353-2599-4D70-82A0-6D46A5C89171}" srcOrd="0" destOrd="0" presId="urn:microsoft.com/office/officeart/2005/8/layout/vList2"/>
    <dgm:cxn modelId="{70A504B7-9844-4DCF-958E-A6E75122E37E}" type="presParOf" srcId="{1D8CE353-2599-4D70-82A0-6D46A5C89171}" destId="{9FFFE34A-848C-4318-BB62-94CD32E381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01047E-0734-4008-BBA7-C14A48114756}" type="doc">
      <dgm:prSet loTypeId="urn:microsoft.com/office/officeart/2005/8/layout/bList2" loCatId="list" qsTypeId="urn:microsoft.com/office/officeart/2005/8/quickstyle/simple1" qsCatId="simple" csTypeId="urn:microsoft.com/office/officeart/2005/8/colors/accent1_2" csCatId="accent1" phldr="1"/>
      <dgm:spPr/>
    </dgm:pt>
    <dgm:pt modelId="{679C9254-656F-44BF-AFA8-97E3C5C551E9}">
      <dgm:prSet phldrT="[Text]"/>
      <dgm:spPr/>
      <dgm:t>
        <a:bodyPr/>
        <a:lstStyle/>
        <a:p>
          <a:r>
            <a:rPr lang="en-US" dirty="0" smtClean="0"/>
            <a:t>DSP</a:t>
          </a:r>
          <a:endParaRPr lang="en-US" dirty="0"/>
        </a:p>
      </dgm:t>
    </dgm:pt>
    <dgm:pt modelId="{97897057-BD11-444B-A31D-F393B46DFB7E}" type="parTrans" cxnId="{107440F8-A59B-4655-BC46-9DCC91DD1916}">
      <dgm:prSet/>
      <dgm:spPr/>
      <dgm:t>
        <a:bodyPr/>
        <a:lstStyle/>
        <a:p>
          <a:endParaRPr lang="en-US"/>
        </a:p>
      </dgm:t>
    </dgm:pt>
    <dgm:pt modelId="{DC0C8560-388C-4FB2-B141-3498CDC99535}" type="sibTrans" cxnId="{107440F8-A59B-4655-BC46-9DCC91DD1916}">
      <dgm:prSet/>
      <dgm:spPr/>
      <dgm:t>
        <a:bodyPr/>
        <a:lstStyle/>
        <a:p>
          <a:endParaRPr lang="en-US"/>
        </a:p>
      </dgm:t>
    </dgm:pt>
    <dgm:pt modelId="{744A75D5-0FFE-4340-95A3-D38DB85D7CEA}">
      <dgm:prSet phldrT="[Text]"/>
      <dgm:spPr/>
      <dgm:t>
        <a:bodyPr/>
        <a:lstStyle/>
        <a:p>
          <a:r>
            <a:rPr lang="en-US" dirty="0" err="1" smtClean="0"/>
            <a:t>Maths</a:t>
          </a:r>
          <a:endParaRPr lang="en-US" dirty="0"/>
        </a:p>
      </dgm:t>
    </dgm:pt>
    <dgm:pt modelId="{9C33189D-8F71-4EFB-BD7D-F419C193C458}" type="parTrans" cxnId="{2E6C7038-C979-4BE8-89CA-0075C884107F}">
      <dgm:prSet/>
      <dgm:spPr/>
      <dgm:t>
        <a:bodyPr/>
        <a:lstStyle/>
        <a:p>
          <a:endParaRPr lang="en-US"/>
        </a:p>
      </dgm:t>
    </dgm:pt>
    <dgm:pt modelId="{A71A3D02-79B0-4C4A-B319-3198C6E504BD}" type="sibTrans" cxnId="{2E6C7038-C979-4BE8-89CA-0075C884107F}">
      <dgm:prSet/>
      <dgm:spPr/>
      <dgm:t>
        <a:bodyPr/>
        <a:lstStyle/>
        <a:p>
          <a:endParaRPr lang="en-US"/>
        </a:p>
      </dgm:t>
    </dgm:pt>
    <dgm:pt modelId="{E79C5FF4-25F8-424F-8F14-FD930801562C}">
      <dgm:prSet phldrT="[Text]"/>
      <dgm:spPr/>
      <dgm:t>
        <a:bodyPr/>
        <a:lstStyle/>
        <a:p>
          <a:r>
            <a:rPr lang="en-US" dirty="0" smtClean="0"/>
            <a:t>MATLAB</a:t>
          </a:r>
          <a:endParaRPr lang="en-US" dirty="0"/>
        </a:p>
      </dgm:t>
    </dgm:pt>
    <dgm:pt modelId="{7B098068-FF87-4BB1-9FAC-FFF30D2635F4}" type="parTrans" cxnId="{6E0DC5B1-7032-479F-B3E6-F0BB495C8452}">
      <dgm:prSet/>
      <dgm:spPr/>
      <dgm:t>
        <a:bodyPr/>
        <a:lstStyle/>
        <a:p>
          <a:endParaRPr lang="en-US"/>
        </a:p>
      </dgm:t>
    </dgm:pt>
    <dgm:pt modelId="{94151F34-0798-4148-BE44-CD704A67621B}" type="sibTrans" cxnId="{6E0DC5B1-7032-479F-B3E6-F0BB495C8452}">
      <dgm:prSet/>
      <dgm:spPr/>
      <dgm:t>
        <a:bodyPr/>
        <a:lstStyle/>
        <a:p>
          <a:endParaRPr lang="en-US"/>
        </a:p>
      </dgm:t>
    </dgm:pt>
    <dgm:pt modelId="{F24FD0EA-9E86-4F64-BCAC-74E4969BA2AC}">
      <dgm:prSet/>
      <dgm:spPr/>
      <dgm:t>
        <a:bodyPr/>
        <a:lstStyle/>
        <a:p>
          <a:endParaRPr lang="en-US" sz="2500" dirty="0"/>
        </a:p>
      </dgm:t>
    </dgm:pt>
    <dgm:pt modelId="{6B791A23-DE05-4FA4-9F13-27C585ABADED}" type="parTrans" cxnId="{7637AF5A-F206-43B9-A06B-0F609F296BFE}">
      <dgm:prSet/>
      <dgm:spPr/>
      <dgm:t>
        <a:bodyPr/>
        <a:lstStyle/>
        <a:p>
          <a:endParaRPr lang="en-US"/>
        </a:p>
      </dgm:t>
    </dgm:pt>
    <dgm:pt modelId="{515D6E7A-5C91-4CEB-BBBB-D537616EE2A8}" type="sibTrans" cxnId="{7637AF5A-F206-43B9-A06B-0F609F296BFE}">
      <dgm:prSet/>
      <dgm:spPr/>
      <dgm:t>
        <a:bodyPr/>
        <a:lstStyle/>
        <a:p>
          <a:endParaRPr lang="en-US"/>
        </a:p>
      </dgm:t>
    </dgm:pt>
    <dgm:pt modelId="{5AA10588-2ACB-4F66-9671-DED90DDA1BAF}">
      <dgm:prSet custT="1"/>
      <dgm:spPr/>
      <dgm:t>
        <a:bodyPr/>
        <a:lstStyle/>
        <a:p>
          <a:r>
            <a:rPr lang="en-US" sz="1800" dirty="0" smtClean="0"/>
            <a:t>Basics understanding  of DSP</a:t>
          </a:r>
          <a:endParaRPr lang="en-US" sz="1800" dirty="0"/>
        </a:p>
      </dgm:t>
    </dgm:pt>
    <dgm:pt modelId="{4C23D39C-766A-4092-8297-76F7513751C4}" type="parTrans" cxnId="{7BD0317C-D85D-480F-A7A9-D47847F381D4}">
      <dgm:prSet/>
      <dgm:spPr/>
      <dgm:t>
        <a:bodyPr/>
        <a:lstStyle/>
        <a:p>
          <a:endParaRPr lang="en-US"/>
        </a:p>
      </dgm:t>
    </dgm:pt>
    <dgm:pt modelId="{F7AB2DCB-AE4B-4F16-BBDF-493B07EC1174}" type="sibTrans" cxnId="{7BD0317C-D85D-480F-A7A9-D47847F381D4}">
      <dgm:prSet/>
      <dgm:spPr/>
      <dgm:t>
        <a:bodyPr/>
        <a:lstStyle/>
        <a:p>
          <a:endParaRPr lang="en-US"/>
        </a:p>
      </dgm:t>
    </dgm:pt>
    <dgm:pt modelId="{AE92310C-1124-4C15-933B-EBBCA394CDEE}">
      <dgm:prSet custT="1"/>
      <dgm:spPr/>
      <dgm:t>
        <a:bodyPr/>
        <a:lstStyle/>
        <a:p>
          <a:r>
            <a:rPr lang="en-US" sz="1800" dirty="0" smtClean="0"/>
            <a:t>Convolution</a:t>
          </a:r>
          <a:endParaRPr lang="en-US" sz="1800" dirty="0"/>
        </a:p>
      </dgm:t>
    </dgm:pt>
    <dgm:pt modelId="{DD8092F7-C759-45C7-8995-07FEC5207779}" type="parTrans" cxnId="{04B6601C-5600-4936-B577-387E1E4AB8DA}">
      <dgm:prSet/>
      <dgm:spPr/>
      <dgm:t>
        <a:bodyPr/>
        <a:lstStyle/>
        <a:p>
          <a:endParaRPr lang="en-US"/>
        </a:p>
      </dgm:t>
    </dgm:pt>
    <dgm:pt modelId="{22FCE621-346C-46B5-A521-2EA73B65E662}" type="sibTrans" cxnId="{04B6601C-5600-4936-B577-387E1E4AB8DA}">
      <dgm:prSet/>
      <dgm:spPr/>
      <dgm:t>
        <a:bodyPr/>
        <a:lstStyle/>
        <a:p>
          <a:endParaRPr lang="en-US"/>
        </a:p>
      </dgm:t>
    </dgm:pt>
    <dgm:pt modelId="{468D0798-BD91-4331-9629-FFCCC7B0AE0E}">
      <dgm:prSet custT="1"/>
      <dgm:spPr/>
      <dgm:t>
        <a:bodyPr/>
        <a:lstStyle/>
        <a:p>
          <a:r>
            <a:rPr lang="en-US" sz="1800" dirty="0" smtClean="0"/>
            <a:t>Filters</a:t>
          </a:r>
          <a:endParaRPr lang="en-US" sz="1800" dirty="0"/>
        </a:p>
      </dgm:t>
    </dgm:pt>
    <dgm:pt modelId="{CE3AF06B-B140-4BD0-8377-3963AE51CD77}" type="parTrans" cxnId="{5660C43A-A12F-4F68-87D5-E0BFBA32B46D}">
      <dgm:prSet/>
      <dgm:spPr/>
      <dgm:t>
        <a:bodyPr/>
        <a:lstStyle/>
        <a:p>
          <a:endParaRPr lang="en-US"/>
        </a:p>
      </dgm:t>
    </dgm:pt>
    <dgm:pt modelId="{9E3446EA-149F-4FCE-BEE3-5727A88C453A}" type="sibTrans" cxnId="{5660C43A-A12F-4F68-87D5-E0BFBA32B46D}">
      <dgm:prSet/>
      <dgm:spPr/>
      <dgm:t>
        <a:bodyPr/>
        <a:lstStyle/>
        <a:p>
          <a:endParaRPr lang="en-US"/>
        </a:p>
      </dgm:t>
    </dgm:pt>
    <dgm:pt modelId="{A056E067-1AA1-4D02-80CD-9FBB14C0E5C2}">
      <dgm:prSet custT="1"/>
      <dgm:spPr/>
      <dgm:t>
        <a:bodyPr/>
        <a:lstStyle/>
        <a:p>
          <a:r>
            <a:rPr lang="en-US" sz="2000" dirty="0" smtClean="0"/>
            <a:t>Floating &amp; Fixed point</a:t>
          </a:r>
          <a:endParaRPr lang="en-US" sz="2000" dirty="0"/>
        </a:p>
      </dgm:t>
    </dgm:pt>
    <dgm:pt modelId="{2736A7D3-2F9A-47D1-83C8-62CDCF2887B9}" type="parTrans" cxnId="{B0547C0E-5D7B-4FA0-AAA1-B5E3AAFB1D2F}">
      <dgm:prSet/>
      <dgm:spPr/>
      <dgm:t>
        <a:bodyPr/>
        <a:lstStyle/>
        <a:p>
          <a:endParaRPr lang="en-US"/>
        </a:p>
      </dgm:t>
    </dgm:pt>
    <dgm:pt modelId="{4296BC3E-EE18-4BA8-99FE-3010D40A8573}" type="sibTrans" cxnId="{B0547C0E-5D7B-4FA0-AAA1-B5E3AAFB1D2F}">
      <dgm:prSet/>
      <dgm:spPr/>
      <dgm:t>
        <a:bodyPr/>
        <a:lstStyle/>
        <a:p>
          <a:endParaRPr lang="en-US"/>
        </a:p>
      </dgm:t>
    </dgm:pt>
    <dgm:pt modelId="{A2A72FFB-5EF7-4F18-BADE-1C221999A436}">
      <dgm:prSet custT="1"/>
      <dgm:spPr/>
      <dgm:t>
        <a:bodyPr/>
        <a:lstStyle/>
        <a:p>
          <a:r>
            <a:rPr lang="en-US" sz="1800" dirty="0" smtClean="0"/>
            <a:t>Different functions &amp; utilities</a:t>
          </a:r>
          <a:endParaRPr lang="en-US" sz="1800" dirty="0"/>
        </a:p>
      </dgm:t>
    </dgm:pt>
    <dgm:pt modelId="{2DDE16DC-19BD-442F-915A-46DFE7ADDF82}" type="parTrans" cxnId="{A32F5B9B-B5F2-4F2E-AD4F-065C3485FB17}">
      <dgm:prSet/>
      <dgm:spPr/>
      <dgm:t>
        <a:bodyPr/>
        <a:lstStyle/>
        <a:p>
          <a:endParaRPr lang="en-US"/>
        </a:p>
      </dgm:t>
    </dgm:pt>
    <dgm:pt modelId="{03BBD4B9-D0DC-4432-9B20-033478E6149B}" type="sibTrans" cxnId="{A32F5B9B-B5F2-4F2E-AD4F-065C3485FB17}">
      <dgm:prSet/>
      <dgm:spPr/>
      <dgm:t>
        <a:bodyPr/>
        <a:lstStyle/>
        <a:p>
          <a:endParaRPr lang="en-US"/>
        </a:p>
      </dgm:t>
    </dgm:pt>
    <dgm:pt modelId="{F3A84810-EA17-481A-8574-E265423B6772}" type="pres">
      <dgm:prSet presAssocID="{B201047E-0734-4008-BBA7-C14A48114756}" presName="diagram" presStyleCnt="0">
        <dgm:presLayoutVars>
          <dgm:dir/>
          <dgm:animLvl val="lvl"/>
          <dgm:resizeHandles val="exact"/>
        </dgm:presLayoutVars>
      </dgm:prSet>
      <dgm:spPr/>
    </dgm:pt>
    <dgm:pt modelId="{C5EFB96F-0459-415B-8C20-600E91DE9CB0}" type="pres">
      <dgm:prSet presAssocID="{679C9254-656F-44BF-AFA8-97E3C5C551E9}" presName="compNode" presStyleCnt="0"/>
      <dgm:spPr/>
    </dgm:pt>
    <dgm:pt modelId="{D762C4CE-D838-4B7B-8642-286DB4F05371}" type="pres">
      <dgm:prSet presAssocID="{679C9254-656F-44BF-AFA8-97E3C5C551E9}" presName="childRect" presStyleLbl="bgAcc1" presStyleIdx="0" presStyleCnt="3" custScaleX="127545">
        <dgm:presLayoutVars>
          <dgm:bulletEnabled val="1"/>
        </dgm:presLayoutVars>
      </dgm:prSet>
      <dgm:spPr/>
      <dgm:t>
        <a:bodyPr/>
        <a:lstStyle/>
        <a:p>
          <a:endParaRPr lang="en-US"/>
        </a:p>
      </dgm:t>
    </dgm:pt>
    <dgm:pt modelId="{1E7EC6FE-8C7C-46B9-9EAD-426D13F4A8CD}" type="pres">
      <dgm:prSet presAssocID="{679C9254-656F-44BF-AFA8-97E3C5C551E9}" presName="parentText" presStyleLbl="node1" presStyleIdx="0" presStyleCnt="0">
        <dgm:presLayoutVars>
          <dgm:chMax val="0"/>
          <dgm:bulletEnabled val="1"/>
        </dgm:presLayoutVars>
      </dgm:prSet>
      <dgm:spPr/>
      <dgm:t>
        <a:bodyPr/>
        <a:lstStyle/>
        <a:p>
          <a:endParaRPr lang="en-US"/>
        </a:p>
      </dgm:t>
    </dgm:pt>
    <dgm:pt modelId="{4A822538-1850-46D7-9F93-49BCE0E9B79A}" type="pres">
      <dgm:prSet presAssocID="{679C9254-656F-44BF-AFA8-97E3C5C551E9}" presName="parentRect" presStyleLbl="alignNode1" presStyleIdx="0" presStyleCnt="3" custScaleX="127545"/>
      <dgm:spPr/>
      <dgm:t>
        <a:bodyPr/>
        <a:lstStyle/>
        <a:p>
          <a:endParaRPr lang="en-US"/>
        </a:p>
      </dgm:t>
    </dgm:pt>
    <dgm:pt modelId="{937F8682-49BA-46D4-B246-2E2C2BAA832B}" type="pres">
      <dgm:prSet presAssocID="{679C9254-656F-44BF-AFA8-97E3C5C551E9}" presName="adorn" presStyleLbl="fgAccFollowNode1" presStyleIdx="0" presStyleCnt="3" custScaleX="114182" custScaleY="106610" custLinFactNeighborX="30447" custLinFactNeighborY="3285"/>
      <dgm:spPr>
        <a:blipFill rotWithShape="1">
          <a:blip xmlns:r="http://schemas.openxmlformats.org/officeDocument/2006/relationships" r:embed="rId1"/>
          <a:stretch>
            <a:fillRect/>
          </a:stretch>
        </a:blipFill>
      </dgm:spPr>
    </dgm:pt>
    <dgm:pt modelId="{7DCE2604-11D5-4286-933E-ECB33447EF9B}" type="pres">
      <dgm:prSet presAssocID="{DC0C8560-388C-4FB2-B141-3498CDC99535}" presName="sibTrans" presStyleLbl="sibTrans2D1" presStyleIdx="0" presStyleCnt="0"/>
      <dgm:spPr/>
      <dgm:t>
        <a:bodyPr/>
        <a:lstStyle/>
        <a:p>
          <a:endParaRPr lang="en-US"/>
        </a:p>
      </dgm:t>
    </dgm:pt>
    <dgm:pt modelId="{83741AD5-8DE8-498F-B0E2-EA1F1B28C4B1}" type="pres">
      <dgm:prSet presAssocID="{744A75D5-0FFE-4340-95A3-D38DB85D7CEA}" presName="compNode" presStyleCnt="0"/>
      <dgm:spPr/>
    </dgm:pt>
    <dgm:pt modelId="{9CAAE94D-7F97-42CC-845D-B705441D47A2}" type="pres">
      <dgm:prSet presAssocID="{744A75D5-0FFE-4340-95A3-D38DB85D7CEA}" presName="childRect" presStyleLbl="bgAcc1" presStyleIdx="1" presStyleCnt="3">
        <dgm:presLayoutVars>
          <dgm:bulletEnabled val="1"/>
        </dgm:presLayoutVars>
      </dgm:prSet>
      <dgm:spPr/>
      <dgm:t>
        <a:bodyPr/>
        <a:lstStyle/>
        <a:p>
          <a:endParaRPr lang="en-US"/>
        </a:p>
      </dgm:t>
    </dgm:pt>
    <dgm:pt modelId="{BC0AF3F1-7D80-4A88-A06F-7A463AD2CF3A}" type="pres">
      <dgm:prSet presAssocID="{744A75D5-0FFE-4340-95A3-D38DB85D7CEA}" presName="parentText" presStyleLbl="node1" presStyleIdx="0" presStyleCnt="0">
        <dgm:presLayoutVars>
          <dgm:chMax val="0"/>
          <dgm:bulletEnabled val="1"/>
        </dgm:presLayoutVars>
      </dgm:prSet>
      <dgm:spPr/>
      <dgm:t>
        <a:bodyPr/>
        <a:lstStyle/>
        <a:p>
          <a:endParaRPr lang="en-US"/>
        </a:p>
      </dgm:t>
    </dgm:pt>
    <dgm:pt modelId="{92699429-5797-4E4E-AA0D-541406DBE0C6}" type="pres">
      <dgm:prSet presAssocID="{744A75D5-0FFE-4340-95A3-D38DB85D7CEA}" presName="parentRect" presStyleLbl="alignNode1" presStyleIdx="1" presStyleCnt="3"/>
      <dgm:spPr/>
      <dgm:t>
        <a:bodyPr/>
        <a:lstStyle/>
        <a:p>
          <a:endParaRPr lang="en-US"/>
        </a:p>
      </dgm:t>
    </dgm:pt>
    <dgm:pt modelId="{995C2181-35E5-4667-AAFF-EBAF2F847BF7}" type="pres">
      <dgm:prSet presAssocID="{744A75D5-0FFE-4340-95A3-D38DB85D7CEA}" presName="adorn" presStyleLbl="fgAccFollowNode1" presStyleIdx="1" presStyleCnt="3"/>
      <dgm:spPr>
        <a:blipFill rotWithShape="1">
          <a:blip xmlns:r="http://schemas.openxmlformats.org/officeDocument/2006/relationships" r:embed="rId2"/>
          <a:stretch>
            <a:fillRect/>
          </a:stretch>
        </a:blipFill>
      </dgm:spPr>
    </dgm:pt>
    <dgm:pt modelId="{F806EE1C-3268-463D-83BD-A6308C11D04B}" type="pres">
      <dgm:prSet presAssocID="{A71A3D02-79B0-4C4A-B319-3198C6E504BD}" presName="sibTrans" presStyleLbl="sibTrans2D1" presStyleIdx="0" presStyleCnt="0"/>
      <dgm:spPr/>
      <dgm:t>
        <a:bodyPr/>
        <a:lstStyle/>
        <a:p>
          <a:endParaRPr lang="en-US"/>
        </a:p>
      </dgm:t>
    </dgm:pt>
    <dgm:pt modelId="{0A8A90DB-14A5-46BE-8384-88CD4D3245B8}" type="pres">
      <dgm:prSet presAssocID="{E79C5FF4-25F8-424F-8F14-FD930801562C}" presName="compNode" presStyleCnt="0"/>
      <dgm:spPr/>
    </dgm:pt>
    <dgm:pt modelId="{2A88A1F9-6DD8-4BB5-9F79-24D31F59F011}" type="pres">
      <dgm:prSet presAssocID="{E79C5FF4-25F8-424F-8F14-FD930801562C}" presName="childRect" presStyleLbl="bgAcc1" presStyleIdx="2" presStyleCnt="3">
        <dgm:presLayoutVars>
          <dgm:bulletEnabled val="1"/>
        </dgm:presLayoutVars>
      </dgm:prSet>
      <dgm:spPr/>
      <dgm:t>
        <a:bodyPr/>
        <a:lstStyle/>
        <a:p>
          <a:endParaRPr lang="en-US"/>
        </a:p>
      </dgm:t>
    </dgm:pt>
    <dgm:pt modelId="{36FA335D-0500-4294-A6DA-14390F5764CC}" type="pres">
      <dgm:prSet presAssocID="{E79C5FF4-25F8-424F-8F14-FD930801562C}" presName="parentText" presStyleLbl="node1" presStyleIdx="0" presStyleCnt="0">
        <dgm:presLayoutVars>
          <dgm:chMax val="0"/>
          <dgm:bulletEnabled val="1"/>
        </dgm:presLayoutVars>
      </dgm:prSet>
      <dgm:spPr/>
      <dgm:t>
        <a:bodyPr/>
        <a:lstStyle/>
        <a:p>
          <a:endParaRPr lang="en-US"/>
        </a:p>
      </dgm:t>
    </dgm:pt>
    <dgm:pt modelId="{79FC1998-ACDC-4BE7-B6C7-F1FD6A3BE562}" type="pres">
      <dgm:prSet presAssocID="{E79C5FF4-25F8-424F-8F14-FD930801562C}" presName="parentRect" presStyleLbl="alignNode1" presStyleIdx="2" presStyleCnt="3"/>
      <dgm:spPr/>
      <dgm:t>
        <a:bodyPr/>
        <a:lstStyle/>
        <a:p>
          <a:endParaRPr lang="en-US"/>
        </a:p>
      </dgm:t>
    </dgm:pt>
    <dgm:pt modelId="{544F92EE-E71E-43E0-A06B-A5E49FC1C7AA}" type="pres">
      <dgm:prSet presAssocID="{E79C5FF4-25F8-424F-8F14-FD930801562C}" presName="adorn" presStyleLbl="fgAccFollowNode1" presStyleIdx="2" presStyleCnt="3"/>
      <dgm:spPr>
        <a:blipFill rotWithShape="1">
          <a:blip xmlns:r="http://schemas.openxmlformats.org/officeDocument/2006/relationships" r:embed="rId3"/>
          <a:stretch>
            <a:fillRect/>
          </a:stretch>
        </a:blipFill>
      </dgm:spPr>
    </dgm:pt>
  </dgm:ptLst>
  <dgm:cxnLst>
    <dgm:cxn modelId="{EBE9AE87-8D0D-4D6C-97D6-9C73604FDE27}" type="presOf" srcId="{A71A3D02-79B0-4C4A-B319-3198C6E504BD}" destId="{F806EE1C-3268-463D-83BD-A6308C11D04B}" srcOrd="0" destOrd="0" presId="urn:microsoft.com/office/officeart/2005/8/layout/bList2"/>
    <dgm:cxn modelId="{7BD0317C-D85D-480F-A7A9-D47847F381D4}" srcId="{679C9254-656F-44BF-AFA8-97E3C5C551E9}" destId="{5AA10588-2ACB-4F66-9671-DED90DDA1BAF}" srcOrd="1" destOrd="0" parTransId="{4C23D39C-766A-4092-8297-76F7513751C4}" sibTransId="{F7AB2DCB-AE4B-4F16-BBDF-493B07EC1174}"/>
    <dgm:cxn modelId="{7637AF5A-F206-43B9-A06B-0F609F296BFE}" srcId="{679C9254-656F-44BF-AFA8-97E3C5C551E9}" destId="{F24FD0EA-9E86-4F64-BCAC-74E4969BA2AC}" srcOrd="0" destOrd="0" parTransId="{6B791A23-DE05-4FA4-9F13-27C585ABADED}" sibTransId="{515D6E7A-5C91-4CEB-BBBB-D537616EE2A8}"/>
    <dgm:cxn modelId="{B42DD86B-10C4-4C22-AD58-BC02EFAE96A3}" type="presOf" srcId="{E79C5FF4-25F8-424F-8F14-FD930801562C}" destId="{36FA335D-0500-4294-A6DA-14390F5764CC}" srcOrd="0" destOrd="0" presId="urn:microsoft.com/office/officeart/2005/8/layout/bList2"/>
    <dgm:cxn modelId="{5660C43A-A12F-4F68-87D5-E0BFBA32B46D}" srcId="{679C9254-656F-44BF-AFA8-97E3C5C551E9}" destId="{468D0798-BD91-4331-9629-FFCCC7B0AE0E}" srcOrd="3" destOrd="0" parTransId="{CE3AF06B-B140-4BD0-8377-3963AE51CD77}" sibTransId="{9E3446EA-149F-4FCE-BEE3-5727A88C453A}"/>
    <dgm:cxn modelId="{493821DA-1CE8-4696-958D-F631B36A132B}" type="presOf" srcId="{E79C5FF4-25F8-424F-8F14-FD930801562C}" destId="{79FC1998-ACDC-4BE7-B6C7-F1FD6A3BE562}" srcOrd="1" destOrd="0" presId="urn:microsoft.com/office/officeart/2005/8/layout/bList2"/>
    <dgm:cxn modelId="{3F63B07D-6C1A-45C7-9B07-78CAAED4EBAE}" type="presOf" srcId="{744A75D5-0FFE-4340-95A3-D38DB85D7CEA}" destId="{92699429-5797-4E4E-AA0D-541406DBE0C6}" srcOrd="1" destOrd="0" presId="urn:microsoft.com/office/officeart/2005/8/layout/bList2"/>
    <dgm:cxn modelId="{17950DBA-7F0F-494B-92C7-BDD734828877}" type="presOf" srcId="{A056E067-1AA1-4D02-80CD-9FBB14C0E5C2}" destId="{9CAAE94D-7F97-42CC-845D-B705441D47A2}" srcOrd="0" destOrd="0" presId="urn:microsoft.com/office/officeart/2005/8/layout/bList2"/>
    <dgm:cxn modelId="{04B6601C-5600-4936-B577-387E1E4AB8DA}" srcId="{679C9254-656F-44BF-AFA8-97E3C5C551E9}" destId="{AE92310C-1124-4C15-933B-EBBCA394CDEE}" srcOrd="2" destOrd="0" parTransId="{DD8092F7-C759-45C7-8995-07FEC5207779}" sibTransId="{22FCE621-346C-46B5-A521-2EA73B65E662}"/>
    <dgm:cxn modelId="{337BE85F-76A3-408D-A5F4-46531BAFD3F1}" type="presOf" srcId="{5AA10588-2ACB-4F66-9671-DED90DDA1BAF}" destId="{D762C4CE-D838-4B7B-8642-286DB4F05371}" srcOrd="0" destOrd="1" presId="urn:microsoft.com/office/officeart/2005/8/layout/bList2"/>
    <dgm:cxn modelId="{1341027F-547C-4D7B-8DC2-CD8B0DFEEDC2}" type="presOf" srcId="{DC0C8560-388C-4FB2-B141-3498CDC99535}" destId="{7DCE2604-11D5-4286-933E-ECB33447EF9B}" srcOrd="0" destOrd="0" presId="urn:microsoft.com/office/officeart/2005/8/layout/bList2"/>
    <dgm:cxn modelId="{A32F5B9B-B5F2-4F2E-AD4F-065C3485FB17}" srcId="{E79C5FF4-25F8-424F-8F14-FD930801562C}" destId="{A2A72FFB-5EF7-4F18-BADE-1C221999A436}" srcOrd="0" destOrd="0" parTransId="{2DDE16DC-19BD-442F-915A-46DFE7ADDF82}" sibTransId="{03BBD4B9-D0DC-4432-9B20-033478E6149B}"/>
    <dgm:cxn modelId="{B3E694E3-D3B1-49B5-B4AB-FFD4DE21BF2A}" type="presOf" srcId="{A2A72FFB-5EF7-4F18-BADE-1C221999A436}" destId="{2A88A1F9-6DD8-4BB5-9F79-24D31F59F011}" srcOrd="0" destOrd="0" presId="urn:microsoft.com/office/officeart/2005/8/layout/bList2"/>
    <dgm:cxn modelId="{956A1BF4-222B-41AD-9F05-C06BF5E0F432}" type="presOf" srcId="{679C9254-656F-44BF-AFA8-97E3C5C551E9}" destId="{4A822538-1850-46D7-9F93-49BCE0E9B79A}" srcOrd="1" destOrd="0" presId="urn:microsoft.com/office/officeart/2005/8/layout/bList2"/>
    <dgm:cxn modelId="{2E6C7038-C979-4BE8-89CA-0075C884107F}" srcId="{B201047E-0734-4008-BBA7-C14A48114756}" destId="{744A75D5-0FFE-4340-95A3-D38DB85D7CEA}" srcOrd="1" destOrd="0" parTransId="{9C33189D-8F71-4EFB-BD7D-F419C193C458}" sibTransId="{A71A3D02-79B0-4C4A-B319-3198C6E504BD}"/>
    <dgm:cxn modelId="{107440F8-A59B-4655-BC46-9DCC91DD1916}" srcId="{B201047E-0734-4008-BBA7-C14A48114756}" destId="{679C9254-656F-44BF-AFA8-97E3C5C551E9}" srcOrd="0" destOrd="0" parTransId="{97897057-BD11-444B-A31D-F393B46DFB7E}" sibTransId="{DC0C8560-388C-4FB2-B141-3498CDC99535}"/>
    <dgm:cxn modelId="{3BD36E04-9B6E-4F75-9B2D-AA0AFAB5E3E1}" type="presOf" srcId="{744A75D5-0FFE-4340-95A3-D38DB85D7CEA}" destId="{BC0AF3F1-7D80-4A88-A06F-7A463AD2CF3A}" srcOrd="0" destOrd="0" presId="urn:microsoft.com/office/officeart/2005/8/layout/bList2"/>
    <dgm:cxn modelId="{B0547C0E-5D7B-4FA0-AAA1-B5E3AAFB1D2F}" srcId="{744A75D5-0FFE-4340-95A3-D38DB85D7CEA}" destId="{A056E067-1AA1-4D02-80CD-9FBB14C0E5C2}" srcOrd="0" destOrd="0" parTransId="{2736A7D3-2F9A-47D1-83C8-62CDCF2887B9}" sibTransId="{4296BC3E-EE18-4BA8-99FE-3010D40A8573}"/>
    <dgm:cxn modelId="{79B1ABC9-E096-4FEB-B5BB-D7F09627A805}" type="presOf" srcId="{AE92310C-1124-4C15-933B-EBBCA394CDEE}" destId="{D762C4CE-D838-4B7B-8642-286DB4F05371}" srcOrd="0" destOrd="2" presId="urn:microsoft.com/office/officeart/2005/8/layout/bList2"/>
    <dgm:cxn modelId="{6E0DC5B1-7032-479F-B3E6-F0BB495C8452}" srcId="{B201047E-0734-4008-BBA7-C14A48114756}" destId="{E79C5FF4-25F8-424F-8F14-FD930801562C}" srcOrd="2" destOrd="0" parTransId="{7B098068-FF87-4BB1-9FAC-FFF30D2635F4}" sibTransId="{94151F34-0798-4148-BE44-CD704A67621B}"/>
    <dgm:cxn modelId="{F70424D6-CCD5-4EE5-93B0-280DA18E0B1D}" type="presOf" srcId="{B201047E-0734-4008-BBA7-C14A48114756}" destId="{F3A84810-EA17-481A-8574-E265423B6772}" srcOrd="0" destOrd="0" presId="urn:microsoft.com/office/officeart/2005/8/layout/bList2"/>
    <dgm:cxn modelId="{C74E03F6-10DB-444B-89FB-3EF07DBE731C}" type="presOf" srcId="{679C9254-656F-44BF-AFA8-97E3C5C551E9}" destId="{1E7EC6FE-8C7C-46B9-9EAD-426D13F4A8CD}" srcOrd="0" destOrd="0" presId="urn:microsoft.com/office/officeart/2005/8/layout/bList2"/>
    <dgm:cxn modelId="{C24A6EDF-2FC5-4BD5-9096-AD5804FC3DBD}" type="presOf" srcId="{F24FD0EA-9E86-4F64-BCAC-74E4969BA2AC}" destId="{D762C4CE-D838-4B7B-8642-286DB4F05371}" srcOrd="0" destOrd="0" presId="urn:microsoft.com/office/officeart/2005/8/layout/bList2"/>
    <dgm:cxn modelId="{637EB687-BA1A-4395-875F-7DFD70BD8615}" type="presOf" srcId="{468D0798-BD91-4331-9629-FFCCC7B0AE0E}" destId="{D762C4CE-D838-4B7B-8642-286DB4F05371}" srcOrd="0" destOrd="3" presId="urn:microsoft.com/office/officeart/2005/8/layout/bList2"/>
    <dgm:cxn modelId="{88D4AB7E-4EF6-493D-92C2-C3ABB909FC19}" type="presParOf" srcId="{F3A84810-EA17-481A-8574-E265423B6772}" destId="{C5EFB96F-0459-415B-8C20-600E91DE9CB0}" srcOrd="0" destOrd="0" presId="urn:microsoft.com/office/officeart/2005/8/layout/bList2"/>
    <dgm:cxn modelId="{D323BC92-9695-4E1F-BC20-F9159F169231}" type="presParOf" srcId="{C5EFB96F-0459-415B-8C20-600E91DE9CB0}" destId="{D762C4CE-D838-4B7B-8642-286DB4F05371}" srcOrd="0" destOrd="0" presId="urn:microsoft.com/office/officeart/2005/8/layout/bList2"/>
    <dgm:cxn modelId="{8AAEFEFE-A4F6-46C5-A59E-93F5D78FE168}" type="presParOf" srcId="{C5EFB96F-0459-415B-8C20-600E91DE9CB0}" destId="{1E7EC6FE-8C7C-46B9-9EAD-426D13F4A8CD}" srcOrd="1" destOrd="0" presId="urn:microsoft.com/office/officeart/2005/8/layout/bList2"/>
    <dgm:cxn modelId="{D6009BDB-C1BD-413B-AC56-8FE64CA54F31}" type="presParOf" srcId="{C5EFB96F-0459-415B-8C20-600E91DE9CB0}" destId="{4A822538-1850-46D7-9F93-49BCE0E9B79A}" srcOrd="2" destOrd="0" presId="urn:microsoft.com/office/officeart/2005/8/layout/bList2"/>
    <dgm:cxn modelId="{F1E62759-E72F-4F03-9AAE-BD961A33DA98}" type="presParOf" srcId="{C5EFB96F-0459-415B-8C20-600E91DE9CB0}" destId="{937F8682-49BA-46D4-B246-2E2C2BAA832B}" srcOrd="3" destOrd="0" presId="urn:microsoft.com/office/officeart/2005/8/layout/bList2"/>
    <dgm:cxn modelId="{2FE2E572-6500-4A0E-B172-656C1959041F}" type="presParOf" srcId="{F3A84810-EA17-481A-8574-E265423B6772}" destId="{7DCE2604-11D5-4286-933E-ECB33447EF9B}" srcOrd="1" destOrd="0" presId="urn:microsoft.com/office/officeart/2005/8/layout/bList2"/>
    <dgm:cxn modelId="{FDAA15EC-6D99-4824-9823-D8DCF2340C3E}" type="presParOf" srcId="{F3A84810-EA17-481A-8574-E265423B6772}" destId="{83741AD5-8DE8-498F-B0E2-EA1F1B28C4B1}" srcOrd="2" destOrd="0" presId="urn:microsoft.com/office/officeart/2005/8/layout/bList2"/>
    <dgm:cxn modelId="{E45AB9D0-833D-47E0-B556-25E1229B4592}" type="presParOf" srcId="{83741AD5-8DE8-498F-B0E2-EA1F1B28C4B1}" destId="{9CAAE94D-7F97-42CC-845D-B705441D47A2}" srcOrd="0" destOrd="0" presId="urn:microsoft.com/office/officeart/2005/8/layout/bList2"/>
    <dgm:cxn modelId="{78D3C751-06E8-4A08-9516-7A05513DD494}" type="presParOf" srcId="{83741AD5-8DE8-498F-B0E2-EA1F1B28C4B1}" destId="{BC0AF3F1-7D80-4A88-A06F-7A463AD2CF3A}" srcOrd="1" destOrd="0" presId="urn:microsoft.com/office/officeart/2005/8/layout/bList2"/>
    <dgm:cxn modelId="{CC66C1E8-64B4-409F-8C45-4337435915EE}" type="presParOf" srcId="{83741AD5-8DE8-498F-B0E2-EA1F1B28C4B1}" destId="{92699429-5797-4E4E-AA0D-541406DBE0C6}" srcOrd="2" destOrd="0" presId="urn:microsoft.com/office/officeart/2005/8/layout/bList2"/>
    <dgm:cxn modelId="{0DF0BF56-2EF7-4187-B2E0-67BFDA8E2EAB}" type="presParOf" srcId="{83741AD5-8DE8-498F-B0E2-EA1F1B28C4B1}" destId="{995C2181-35E5-4667-AAFF-EBAF2F847BF7}" srcOrd="3" destOrd="0" presId="urn:microsoft.com/office/officeart/2005/8/layout/bList2"/>
    <dgm:cxn modelId="{06820495-D2CD-47A5-8588-50BE1DBB4475}" type="presParOf" srcId="{F3A84810-EA17-481A-8574-E265423B6772}" destId="{F806EE1C-3268-463D-83BD-A6308C11D04B}" srcOrd="3" destOrd="0" presId="urn:microsoft.com/office/officeart/2005/8/layout/bList2"/>
    <dgm:cxn modelId="{D915672E-CF06-4EA2-B24F-8D28EB7E0B4F}" type="presParOf" srcId="{F3A84810-EA17-481A-8574-E265423B6772}" destId="{0A8A90DB-14A5-46BE-8384-88CD4D3245B8}" srcOrd="4" destOrd="0" presId="urn:microsoft.com/office/officeart/2005/8/layout/bList2"/>
    <dgm:cxn modelId="{ED9A69A1-01E1-4AAA-927E-4A0103C4AB59}" type="presParOf" srcId="{0A8A90DB-14A5-46BE-8384-88CD4D3245B8}" destId="{2A88A1F9-6DD8-4BB5-9F79-24D31F59F011}" srcOrd="0" destOrd="0" presId="urn:microsoft.com/office/officeart/2005/8/layout/bList2"/>
    <dgm:cxn modelId="{3BB67B46-B658-49EC-8688-E7C90CD715D1}" type="presParOf" srcId="{0A8A90DB-14A5-46BE-8384-88CD4D3245B8}" destId="{36FA335D-0500-4294-A6DA-14390F5764CC}" srcOrd="1" destOrd="0" presId="urn:microsoft.com/office/officeart/2005/8/layout/bList2"/>
    <dgm:cxn modelId="{55BE6678-A63B-4D5F-9A92-9EB3ADA32475}" type="presParOf" srcId="{0A8A90DB-14A5-46BE-8384-88CD4D3245B8}" destId="{79FC1998-ACDC-4BE7-B6C7-F1FD6A3BE562}" srcOrd="2" destOrd="0" presId="urn:microsoft.com/office/officeart/2005/8/layout/bList2"/>
    <dgm:cxn modelId="{5E301A4D-D1C8-4EC9-9C41-4B277A918793}" type="presParOf" srcId="{0A8A90DB-14A5-46BE-8384-88CD4D3245B8}" destId="{544F92EE-E71E-43E0-A06B-A5E49FC1C7AA}"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B4B4F82-7544-4009-83D3-DDEAD3134B2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A051D378-39F7-42FD-AA32-3E650ABA8B63}">
      <dgm:prSet/>
      <dgm:spPr/>
      <dgm:t>
        <a:bodyPr/>
        <a:lstStyle/>
        <a:p>
          <a:pPr algn="ctr" rtl="0"/>
          <a:r>
            <a:rPr lang="en-US" dirty="0"/>
            <a:t>TOPICS TO BE COVERED</a:t>
          </a:r>
        </a:p>
      </dgm:t>
    </dgm:pt>
    <dgm:pt modelId="{0D5555E5-DC88-4CF0-8938-7918E2723BA6}" type="parTrans" cxnId="{0E0DDAAC-BC18-4C66-8754-6060A7B8EFE8}">
      <dgm:prSet/>
      <dgm:spPr/>
      <dgm:t>
        <a:bodyPr/>
        <a:lstStyle/>
        <a:p>
          <a:endParaRPr lang="en-US"/>
        </a:p>
      </dgm:t>
    </dgm:pt>
    <dgm:pt modelId="{F4D53C4F-A15B-47CC-9C32-1906924BCC8F}" type="sibTrans" cxnId="{0E0DDAAC-BC18-4C66-8754-6060A7B8EFE8}">
      <dgm:prSet/>
      <dgm:spPr/>
      <dgm:t>
        <a:bodyPr/>
        <a:lstStyle/>
        <a:p>
          <a:endParaRPr lang="en-US"/>
        </a:p>
      </dgm:t>
    </dgm:pt>
    <dgm:pt modelId="{E952FDE8-2577-4ACB-ABF1-ABD92DEDE451}" type="pres">
      <dgm:prSet presAssocID="{1B4B4F82-7544-4009-83D3-DDEAD3134B24}" presName="linear" presStyleCnt="0">
        <dgm:presLayoutVars>
          <dgm:animLvl val="lvl"/>
          <dgm:resizeHandles val="exact"/>
        </dgm:presLayoutVars>
      </dgm:prSet>
      <dgm:spPr/>
      <dgm:t>
        <a:bodyPr/>
        <a:lstStyle/>
        <a:p>
          <a:endParaRPr lang="en-US"/>
        </a:p>
      </dgm:t>
    </dgm:pt>
    <dgm:pt modelId="{6C33486E-9E16-4970-B434-5F8BC87C1C74}" type="pres">
      <dgm:prSet presAssocID="{A051D378-39F7-42FD-AA32-3E650ABA8B63}" presName="parentText" presStyleLbl="node1" presStyleIdx="0" presStyleCnt="1">
        <dgm:presLayoutVars>
          <dgm:chMax val="0"/>
          <dgm:bulletEnabled val="1"/>
        </dgm:presLayoutVars>
      </dgm:prSet>
      <dgm:spPr/>
      <dgm:t>
        <a:bodyPr/>
        <a:lstStyle/>
        <a:p>
          <a:endParaRPr lang="en-US"/>
        </a:p>
      </dgm:t>
    </dgm:pt>
  </dgm:ptLst>
  <dgm:cxnLst>
    <dgm:cxn modelId="{155D8955-C7E8-4B89-A999-3D82CC5226E3}" type="presOf" srcId="{A051D378-39F7-42FD-AA32-3E650ABA8B63}" destId="{6C33486E-9E16-4970-B434-5F8BC87C1C74}" srcOrd="0" destOrd="0" presId="urn:microsoft.com/office/officeart/2005/8/layout/vList2"/>
    <dgm:cxn modelId="{F92D9296-B281-4CD8-A833-FD21ECE4F5F1}" type="presOf" srcId="{1B4B4F82-7544-4009-83D3-DDEAD3134B24}" destId="{E952FDE8-2577-4ACB-ABF1-ABD92DEDE451}" srcOrd="0" destOrd="0" presId="urn:microsoft.com/office/officeart/2005/8/layout/vList2"/>
    <dgm:cxn modelId="{0E0DDAAC-BC18-4C66-8754-6060A7B8EFE8}" srcId="{1B4B4F82-7544-4009-83D3-DDEAD3134B24}" destId="{A051D378-39F7-42FD-AA32-3E650ABA8B63}" srcOrd="0" destOrd="0" parTransId="{0D5555E5-DC88-4CF0-8938-7918E2723BA6}" sibTransId="{F4D53C4F-A15B-47CC-9C32-1906924BCC8F}"/>
    <dgm:cxn modelId="{98A5E030-CBB3-44E6-AF96-A732259F3A58}" type="presParOf" srcId="{E952FDE8-2577-4ACB-ABF1-ABD92DEDE451}" destId="{6C33486E-9E16-4970-B434-5F8BC87C1C7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C273E39-9442-4BF7-9FDA-2787DD871A25}"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570CEA0F-EFD0-4B08-B553-51E93EB71C31}">
      <dgm:prSet/>
      <dgm:spPr/>
      <dgm:t>
        <a:bodyPr/>
        <a:lstStyle/>
        <a:p>
          <a:pPr rtl="0"/>
          <a:r>
            <a:rPr lang="en-US" dirty="0" smtClean="0"/>
            <a:t>Multiple Access RAM    </a:t>
          </a:r>
          <a:endParaRPr lang="en-US" dirty="0"/>
        </a:p>
      </dgm:t>
    </dgm:pt>
    <dgm:pt modelId="{EAC70B8F-965E-42F7-9718-9C986C205AD4}" type="parTrans" cxnId="{2680B766-1B84-4082-A885-FE6B3AB75311}">
      <dgm:prSet/>
      <dgm:spPr/>
      <dgm:t>
        <a:bodyPr/>
        <a:lstStyle/>
        <a:p>
          <a:endParaRPr lang="en-US"/>
        </a:p>
      </dgm:t>
    </dgm:pt>
    <dgm:pt modelId="{6ECBB755-4390-442C-B2D7-1E51D91AAB5B}" type="sibTrans" cxnId="{2680B766-1B84-4082-A885-FE6B3AB75311}">
      <dgm:prSet/>
      <dgm:spPr/>
      <dgm:t>
        <a:bodyPr/>
        <a:lstStyle/>
        <a:p>
          <a:endParaRPr lang="en-US"/>
        </a:p>
      </dgm:t>
    </dgm:pt>
    <dgm:pt modelId="{41886308-50B2-4AF7-8977-199F7DD5A6BB}">
      <dgm:prSet/>
      <dgm:spPr/>
      <dgm:t>
        <a:bodyPr/>
        <a:lstStyle/>
        <a:p>
          <a:pPr rtl="0"/>
          <a:r>
            <a:rPr lang="en-US" smtClean="0"/>
            <a:t>Instruction pipelining    </a:t>
          </a:r>
          <a:endParaRPr lang="en-US"/>
        </a:p>
      </dgm:t>
    </dgm:pt>
    <dgm:pt modelId="{7D7AB2EC-88DE-489E-917D-1ECEFAB982AF}" type="parTrans" cxnId="{39378E54-0354-426A-9066-F08B9D129350}">
      <dgm:prSet/>
      <dgm:spPr/>
      <dgm:t>
        <a:bodyPr/>
        <a:lstStyle/>
        <a:p>
          <a:endParaRPr lang="en-US"/>
        </a:p>
      </dgm:t>
    </dgm:pt>
    <dgm:pt modelId="{BEEC3141-2BA3-4068-A138-09D0EAF2320E}" type="sibTrans" cxnId="{39378E54-0354-426A-9066-F08B9D129350}">
      <dgm:prSet/>
      <dgm:spPr/>
      <dgm:t>
        <a:bodyPr/>
        <a:lstStyle/>
        <a:p>
          <a:endParaRPr lang="en-US"/>
        </a:p>
      </dgm:t>
    </dgm:pt>
    <dgm:pt modelId="{3851269D-4D9A-4C2A-AEFA-BE009B40A244}">
      <dgm:prSet/>
      <dgm:spPr/>
      <dgm:t>
        <a:bodyPr/>
        <a:lstStyle/>
        <a:p>
          <a:pPr rtl="0"/>
          <a:r>
            <a:rPr lang="en-US" dirty="0" smtClean="0"/>
            <a:t>MAC-Convolution </a:t>
          </a:r>
          <a:endParaRPr lang="en-US" dirty="0"/>
        </a:p>
      </dgm:t>
    </dgm:pt>
    <dgm:pt modelId="{DDEBF536-EFEE-49B5-B64B-1557D0C77D5D}" type="parTrans" cxnId="{78BCC5AC-BB80-4BE0-8319-79A6724FB67D}">
      <dgm:prSet/>
      <dgm:spPr/>
      <dgm:t>
        <a:bodyPr/>
        <a:lstStyle/>
        <a:p>
          <a:endParaRPr lang="en-US"/>
        </a:p>
      </dgm:t>
    </dgm:pt>
    <dgm:pt modelId="{EFD9B049-BD13-4BD0-AE2E-0574FF445D84}" type="sibTrans" cxnId="{78BCC5AC-BB80-4BE0-8319-79A6724FB67D}">
      <dgm:prSet/>
      <dgm:spPr/>
      <dgm:t>
        <a:bodyPr/>
        <a:lstStyle/>
        <a:p>
          <a:endParaRPr lang="en-US"/>
        </a:p>
      </dgm:t>
    </dgm:pt>
    <dgm:pt modelId="{643D7203-7C7E-441A-B5D4-3E9C07994D52}">
      <dgm:prSet/>
      <dgm:spPr/>
      <dgm:t>
        <a:bodyPr/>
        <a:lstStyle/>
        <a:p>
          <a:pPr rtl="0"/>
          <a:r>
            <a:rPr lang="en-US" dirty="0" smtClean="0"/>
            <a:t>Von Neumann - Harvard Architecture</a:t>
          </a:r>
          <a:endParaRPr lang="en-US" dirty="0"/>
        </a:p>
      </dgm:t>
    </dgm:pt>
    <dgm:pt modelId="{924E2C4D-D71C-4E90-B451-BEE08517D60F}" type="parTrans" cxnId="{08F6CECC-A152-4796-913C-200854DDE9FD}">
      <dgm:prSet/>
      <dgm:spPr/>
      <dgm:t>
        <a:bodyPr/>
        <a:lstStyle/>
        <a:p>
          <a:endParaRPr lang="en-US"/>
        </a:p>
      </dgm:t>
    </dgm:pt>
    <dgm:pt modelId="{0ADCEC36-D037-454A-A8EA-425B3BACE0F8}" type="sibTrans" cxnId="{08F6CECC-A152-4796-913C-200854DDE9FD}">
      <dgm:prSet/>
      <dgm:spPr/>
      <dgm:t>
        <a:bodyPr/>
        <a:lstStyle/>
        <a:p>
          <a:endParaRPr lang="en-US"/>
        </a:p>
      </dgm:t>
    </dgm:pt>
    <dgm:pt modelId="{8738BC11-C0B2-4FC3-803E-503CC2425ABD}">
      <dgm:prSet/>
      <dgm:spPr/>
      <dgm:t>
        <a:bodyPr/>
        <a:lstStyle/>
        <a:p>
          <a:pPr rtl="0"/>
          <a:r>
            <a:rPr lang="en-US" dirty="0" smtClean="0"/>
            <a:t>Fixed-Floating   nos.</a:t>
          </a:r>
          <a:endParaRPr lang="en-US" dirty="0"/>
        </a:p>
      </dgm:t>
    </dgm:pt>
    <dgm:pt modelId="{2835C758-E8C3-4094-A4A6-55955BA17E86}" type="parTrans" cxnId="{63FA98CA-A20F-45DC-9908-4C3195A539DB}">
      <dgm:prSet/>
      <dgm:spPr/>
      <dgm:t>
        <a:bodyPr/>
        <a:lstStyle/>
        <a:p>
          <a:endParaRPr lang="en-US"/>
        </a:p>
      </dgm:t>
    </dgm:pt>
    <dgm:pt modelId="{EEE0B3FE-F661-4527-BF9F-6AFFA0EE6911}" type="sibTrans" cxnId="{63FA98CA-A20F-45DC-9908-4C3195A539DB}">
      <dgm:prSet/>
      <dgm:spPr/>
      <dgm:t>
        <a:bodyPr/>
        <a:lstStyle/>
        <a:p>
          <a:endParaRPr lang="en-US"/>
        </a:p>
      </dgm:t>
    </dgm:pt>
    <dgm:pt modelId="{9277E4F2-09DA-4E6E-9005-94C9BF730091}">
      <dgm:prSet/>
      <dgm:spPr/>
      <dgm:t>
        <a:bodyPr/>
        <a:lstStyle/>
        <a:p>
          <a:r>
            <a:rPr lang="en-US" smtClean="0"/>
            <a:t>Circular Buffer/Addressing  </a:t>
          </a:r>
          <a:endParaRPr lang="en-US"/>
        </a:p>
      </dgm:t>
    </dgm:pt>
    <dgm:pt modelId="{581069C1-00CD-46C7-BFC3-D92E11CB7B2C}" type="parTrans" cxnId="{3FDF7106-30D1-4420-844A-747C7BEF17D9}">
      <dgm:prSet/>
      <dgm:spPr/>
      <dgm:t>
        <a:bodyPr/>
        <a:lstStyle/>
        <a:p>
          <a:endParaRPr lang="en-US"/>
        </a:p>
      </dgm:t>
    </dgm:pt>
    <dgm:pt modelId="{1CD4BF55-0403-4977-9F39-9044BA74CBD7}" type="sibTrans" cxnId="{3FDF7106-30D1-4420-844A-747C7BEF17D9}">
      <dgm:prSet/>
      <dgm:spPr/>
      <dgm:t>
        <a:bodyPr/>
        <a:lstStyle/>
        <a:p>
          <a:endParaRPr lang="en-US"/>
        </a:p>
      </dgm:t>
    </dgm:pt>
    <dgm:pt modelId="{2D39AFFB-B232-4163-BB16-63A67292FB4D}" type="pres">
      <dgm:prSet presAssocID="{5C273E39-9442-4BF7-9FDA-2787DD871A25}" presName="linear" presStyleCnt="0">
        <dgm:presLayoutVars>
          <dgm:dir/>
          <dgm:resizeHandles val="exact"/>
        </dgm:presLayoutVars>
      </dgm:prSet>
      <dgm:spPr/>
      <dgm:t>
        <a:bodyPr/>
        <a:lstStyle/>
        <a:p>
          <a:endParaRPr lang="en-US"/>
        </a:p>
      </dgm:t>
    </dgm:pt>
    <dgm:pt modelId="{9CB58C39-E9F4-4749-A603-F3D7D98C94AE}" type="pres">
      <dgm:prSet presAssocID="{570CEA0F-EFD0-4B08-B553-51E93EB71C31}" presName="comp" presStyleCnt="0"/>
      <dgm:spPr/>
    </dgm:pt>
    <dgm:pt modelId="{97AEF6FC-4996-427B-8DB4-BE6C03F3337C}" type="pres">
      <dgm:prSet presAssocID="{570CEA0F-EFD0-4B08-B553-51E93EB71C31}" presName="box" presStyleLbl="node1" presStyleIdx="0" presStyleCnt="6" custLinFactY="100000" custLinFactNeighborX="-348" custLinFactNeighborY="120526"/>
      <dgm:spPr/>
      <dgm:t>
        <a:bodyPr/>
        <a:lstStyle/>
        <a:p>
          <a:endParaRPr lang="en-US"/>
        </a:p>
      </dgm:t>
    </dgm:pt>
    <dgm:pt modelId="{8F760FAF-9E3C-41FF-918F-370D2DFAE30C}" type="pres">
      <dgm:prSet presAssocID="{570CEA0F-EFD0-4B08-B553-51E93EB71C31}" presName="img" presStyleLbl="fgImgPlace1" presStyleIdx="0" presStyleCnt="6"/>
      <dgm:spPr/>
    </dgm:pt>
    <dgm:pt modelId="{902CEE52-AC6D-4069-81F4-F8025496FC54}" type="pres">
      <dgm:prSet presAssocID="{570CEA0F-EFD0-4B08-B553-51E93EB71C31}" presName="text" presStyleLbl="node1" presStyleIdx="0" presStyleCnt="6">
        <dgm:presLayoutVars>
          <dgm:bulletEnabled val="1"/>
        </dgm:presLayoutVars>
      </dgm:prSet>
      <dgm:spPr/>
      <dgm:t>
        <a:bodyPr/>
        <a:lstStyle/>
        <a:p>
          <a:endParaRPr lang="en-US"/>
        </a:p>
      </dgm:t>
    </dgm:pt>
    <dgm:pt modelId="{2128C295-8201-4BCC-999A-BC5A5FC5D3CE}" type="pres">
      <dgm:prSet presAssocID="{6ECBB755-4390-442C-B2D7-1E51D91AAB5B}" presName="spacer" presStyleCnt="0"/>
      <dgm:spPr/>
    </dgm:pt>
    <dgm:pt modelId="{FB3CD367-1730-4BE5-96A7-376AD461BC53}" type="pres">
      <dgm:prSet presAssocID="{41886308-50B2-4AF7-8977-199F7DD5A6BB}" presName="comp" presStyleCnt="0"/>
      <dgm:spPr/>
    </dgm:pt>
    <dgm:pt modelId="{24D0A6F7-EA70-4BD9-A313-AEDD013F34AD}" type="pres">
      <dgm:prSet presAssocID="{41886308-50B2-4AF7-8977-199F7DD5A6BB}" presName="box" presStyleLbl="node1" presStyleIdx="1" presStyleCnt="6"/>
      <dgm:spPr/>
      <dgm:t>
        <a:bodyPr/>
        <a:lstStyle/>
        <a:p>
          <a:endParaRPr lang="en-US"/>
        </a:p>
      </dgm:t>
    </dgm:pt>
    <dgm:pt modelId="{F86C6B98-8F84-4786-835A-B4E14A5097D4}" type="pres">
      <dgm:prSet presAssocID="{41886308-50B2-4AF7-8977-199F7DD5A6BB}" presName="img" presStyleLbl="fgImgPlace1" presStyleIdx="1" presStyleCnt="6" custScaleX="30020" custScaleY="86717"/>
      <dgm:spPr/>
      <dgm:t>
        <a:bodyPr/>
        <a:lstStyle/>
        <a:p>
          <a:endParaRPr lang="en-US"/>
        </a:p>
      </dgm:t>
    </dgm:pt>
    <dgm:pt modelId="{66312210-4EA1-40F4-8CCB-33939C3FAF6A}" type="pres">
      <dgm:prSet presAssocID="{41886308-50B2-4AF7-8977-199F7DD5A6BB}" presName="text" presStyleLbl="node1" presStyleIdx="1" presStyleCnt="6">
        <dgm:presLayoutVars>
          <dgm:bulletEnabled val="1"/>
        </dgm:presLayoutVars>
      </dgm:prSet>
      <dgm:spPr/>
      <dgm:t>
        <a:bodyPr/>
        <a:lstStyle/>
        <a:p>
          <a:endParaRPr lang="en-US"/>
        </a:p>
      </dgm:t>
    </dgm:pt>
    <dgm:pt modelId="{FE45C26A-E992-4A40-B99D-2547CB70E9A4}" type="pres">
      <dgm:prSet presAssocID="{BEEC3141-2BA3-4068-A138-09D0EAF2320E}" presName="spacer" presStyleCnt="0"/>
      <dgm:spPr/>
    </dgm:pt>
    <dgm:pt modelId="{153C480B-23CB-4836-BC82-81E9C821E4D2}" type="pres">
      <dgm:prSet presAssocID="{3851269D-4D9A-4C2A-AEFA-BE009B40A244}" presName="comp" presStyleCnt="0"/>
      <dgm:spPr/>
    </dgm:pt>
    <dgm:pt modelId="{D91773A0-123D-445A-8F32-88FEC4859731}" type="pres">
      <dgm:prSet presAssocID="{3851269D-4D9A-4C2A-AEFA-BE009B40A244}" presName="box" presStyleLbl="node1" presStyleIdx="2" presStyleCnt="6" custLinFactY="-100000" custLinFactNeighborX="348" custLinFactNeighborY="-131761"/>
      <dgm:spPr/>
      <dgm:t>
        <a:bodyPr/>
        <a:lstStyle/>
        <a:p>
          <a:endParaRPr lang="en-US"/>
        </a:p>
      </dgm:t>
    </dgm:pt>
    <dgm:pt modelId="{CF41D339-A712-4D19-A383-F64320ADABA8}" type="pres">
      <dgm:prSet presAssocID="{3851269D-4D9A-4C2A-AEFA-BE009B40A244}" presName="img" presStyleLbl="fgImgPlace1" presStyleIdx="2" presStyleCnt="6" custScaleX="27148" custScaleY="65436"/>
      <dgm:spPr/>
    </dgm:pt>
    <dgm:pt modelId="{8E71CE2B-5CFF-4F36-AFDC-B01788D5D5D2}" type="pres">
      <dgm:prSet presAssocID="{3851269D-4D9A-4C2A-AEFA-BE009B40A244}" presName="text" presStyleLbl="node1" presStyleIdx="2" presStyleCnt="6">
        <dgm:presLayoutVars>
          <dgm:bulletEnabled val="1"/>
        </dgm:presLayoutVars>
      </dgm:prSet>
      <dgm:spPr/>
      <dgm:t>
        <a:bodyPr/>
        <a:lstStyle/>
        <a:p>
          <a:endParaRPr lang="en-US"/>
        </a:p>
      </dgm:t>
    </dgm:pt>
    <dgm:pt modelId="{356E2C72-177C-41ED-A1EF-A20F5351F9E1}" type="pres">
      <dgm:prSet presAssocID="{EFD9B049-BD13-4BD0-AE2E-0574FF445D84}" presName="spacer" presStyleCnt="0"/>
      <dgm:spPr/>
    </dgm:pt>
    <dgm:pt modelId="{9AA2CC92-C9A9-4617-82C4-84F74A31213F}" type="pres">
      <dgm:prSet presAssocID="{643D7203-7C7E-441A-B5D4-3E9C07994D52}" presName="comp" presStyleCnt="0"/>
      <dgm:spPr/>
    </dgm:pt>
    <dgm:pt modelId="{98D96631-A427-41A7-842A-23F2E3596FEB}" type="pres">
      <dgm:prSet presAssocID="{643D7203-7C7E-441A-B5D4-3E9C07994D52}" presName="box" presStyleLbl="node1" presStyleIdx="3" presStyleCnt="6"/>
      <dgm:spPr/>
      <dgm:t>
        <a:bodyPr/>
        <a:lstStyle/>
        <a:p>
          <a:endParaRPr lang="en-US"/>
        </a:p>
      </dgm:t>
    </dgm:pt>
    <dgm:pt modelId="{D127EE30-A8C0-4EFD-A723-311E56E7CBC0}" type="pres">
      <dgm:prSet presAssocID="{643D7203-7C7E-441A-B5D4-3E9C07994D52}" presName="img" presStyleLbl="fgImgPlace1" presStyleIdx="3" presStyleCnt="6" custScaleX="27148" custScaleY="65436"/>
      <dgm:spPr/>
    </dgm:pt>
    <dgm:pt modelId="{9F02F40C-157F-4821-A1D4-D5544FE39A58}" type="pres">
      <dgm:prSet presAssocID="{643D7203-7C7E-441A-B5D4-3E9C07994D52}" presName="text" presStyleLbl="node1" presStyleIdx="3" presStyleCnt="6">
        <dgm:presLayoutVars>
          <dgm:bulletEnabled val="1"/>
        </dgm:presLayoutVars>
      </dgm:prSet>
      <dgm:spPr/>
      <dgm:t>
        <a:bodyPr/>
        <a:lstStyle/>
        <a:p>
          <a:endParaRPr lang="en-US"/>
        </a:p>
      </dgm:t>
    </dgm:pt>
    <dgm:pt modelId="{0232EDAF-30FA-47C2-AA45-0AB6D126B765}" type="pres">
      <dgm:prSet presAssocID="{0ADCEC36-D037-454A-A8EA-425B3BACE0F8}" presName="spacer" presStyleCnt="0"/>
      <dgm:spPr/>
    </dgm:pt>
    <dgm:pt modelId="{CC04A0B2-7B60-4F60-9C23-06A83409938E}" type="pres">
      <dgm:prSet presAssocID="{8738BC11-C0B2-4FC3-803E-503CC2425ABD}" presName="comp" presStyleCnt="0"/>
      <dgm:spPr/>
    </dgm:pt>
    <dgm:pt modelId="{98DFE61B-74B6-4DFA-A0C3-DF13A043E2B3}" type="pres">
      <dgm:prSet presAssocID="{8738BC11-C0B2-4FC3-803E-503CC2425ABD}" presName="box" presStyleLbl="node1" presStyleIdx="4" presStyleCnt="6"/>
      <dgm:spPr/>
      <dgm:t>
        <a:bodyPr/>
        <a:lstStyle/>
        <a:p>
          <a:endParaRPr lang="en-US"/>
        </a:p>
      </dgm:t>
    </dgm:pt>
    <dgm:pt modelId="{0B7AC9B7-7CD0-4E23-9E4C-8AC5F494D82A}" type="pres">
      <dgm:prSet presAssocID="{8738BC11-C0B2-4FC3-803E-503CC2425ABD}" presName="img" presStyleLbl="fgImgPlace1" presStyleIdx="4" presStyleCnt="6" custScaleX="27148" custScaleY="65436"/>
      <dgm:spPr/>
    </dgm:pt>
    <dgm:pt modelId="{4201DAE2-37F1-4CF4-AC15-9A44E4995F62}" type="pres">
      <dgm:prSet presAssocID="{8738BC11-C0B2-4FC3-803E-503CC2425ABD}" presName="text" presStyleLbl="node1" presStyleIdx="4" presStyleCnt="6">
        <dgm:presLayoutVars>
          <dgm:bulletEnabled val="1"/>
        </dgm:presLayoutVars>
      </dgm:prSet>
      <dgm:spPr/>
      <dgm:t>
        <a:bodyPr/>
        <a:lstStyle/>
        <a:p>
          <a:endParaRPr lang="en-US"/>
        </a:p>
      </dgm:t>
    </dgm:pt>
    <dgm:pt modelId="{EF322A17-FDD9-4B9A-8628-5F19DB69A1B3}" type="pres">
      <dgm:prSet presAssocID="{EEE0B3FE-F661-4527-BF9F-6AFFA0EE6911}" presName="spacer" presStyleCnt="0"/>
      <dgm:spPr/>
    </dgm:pt>
    <dgm:pt modelId="{29D034C8-AD7B-49A5-8AA8-FC29C36D1FBE}" type="pres">
      <dgm:prSet presAssocID="{9277E4F2-09DA-4E6E-9005-94C9BF730091}" presName="comp" presStyleCnt="0"/>
      <dgm:spPr/>
    </dgm:pt>
    <dgm:pt modelId="{8EE058FF-B192-4672-AFF4-E4B7702344C3}" type="pres">
      <dgm:prSet presAssocID="{9277E4F2-09DA-4E6E-9005-94C9BF730091}" presName="box" presStyleLbl="node1" presStyleIdx="5" presStyleCnt="6"/>
      <dgm:spPr/>
      <dgm:t>
        <a:bodyPr/>
        <a:lstStyle/>
        <a:p>
          <a:endParaRPr lang="en-US"/>
        </a:p>
      </dgm:t>
    </dgm:pt>
    <dgm:pt modelId="{7B091CF6-8BFB-40AB-A3C6-E8C35E2EFC88}" type="pres">
      <dgm:prSet presAssocID="{9277E4F2-09DA-4E6E-9005-94C9BF730091}" presName="img" presStyleLbl="fgImgPlace1" presStyleIdx="5" presStyleCnt="6" custScaleX="27148" custScaleY="65436"/>
      <dgm:spPr/>
    </dgm:pt>
    <dgm:pt modelId="{346B1DCF-78CA-4C85-A3AE-98BE6D002BB5}" type="pres">
      <dgm:prSet presAssocID="{9277E4F2-09DA-4E6E-9005-94C9BF730091}" presName="text" presStyleLbl="node1" presStyleIdx="5" presStyleCnt="6">
        <dgm:presLayoutVars>
          <dgm:bulletEnabled val="1"/>
        </dgm:presLayoutVars>
      </dgm:prSet>
      <dgm:spPr/>
      <dgm:t>
        <a:bodyPr/>
        <a:lstStyle/>
        <a:p>
          <a:endParaRPr lang="en-US"/>
        </a:p>
      </dgm:t>
    </dgm:pt>
  </dgm:ptLst>
  <dgm:cxnLst>
    <dgm:cxn modelId="{4C6EB250-7C82-4F2F-988F-38CDC81A36B0}" type="presOf" srcId="{570CEA0F-EFD0-4B08-B553-51E93EB71C31}" destId="{97AEF6FC-4996-427B-8DB4-BE6C03F3337C}" srcOrd="0" destOrd="0" presId="urn:microsoft.com/office/officeart/2005/8/layout/vList4"/>
    <dgm:cxn modelId="{A0DD1E69-2CBB-41CD-8579-8295E662C892}" type="presOf" srcId="{41886308-50B2-4AF7-8977-199F7DD5A6BB}" destId="{24D0A6F7-EA70-4BD9-A313-AEDD013F34AD}" srcOrd="0" destOrd="0" presId="urn:microsoft.com/office/officeart/2005/8/layout/vList4"/>
    <dgm:cxn modelId="{3FDF7106-30D1-4420-844A-747C7BEF17D9}" srcId="{5C273E39-9442-4BF7-9FDA-2787DD871A25}" destId="{9277E4F2-09DA-4E6E-9005-94C9BF730091}" srcOrd="5" destOrd="0" parTransId="{581069C1-00CD-46C7-BFC3-D92E11CB7B2C}" sibTransId="{1CD4BF55-0403-4977-9F39-9044BA74CBD7}"/>
    <dgm:cxn modelId="{1AE482E0-721A-4EC5-95FD-6312D100A37B}" type="presOf" srcId="{3851269D-4D9A-4C2A-AEFA-BE009B40A244}" destId="{8E71CE2B-5CFF-4F36-AFDC-B01788D5D5D2}" srcOrd="1" destOrd="0" presId="urn:microsoft.com/office/officeart/2005/8/layout/vList4"/>
    <dgm:cxn modelId="{78BCC5AC-BB80-4BE0-8319-79A6724FB67D}" srcId="{5C273E39-9442-4BF7-9FDA-2787DD871A25}" destId="{3851269D-4D9A-4C2A-AEFA-BE009B40A244}" srcOrd="2" destOrd="0" parTransId="{DDEBF536-EFEE-49B5-B64B-1557D0C77D5D}" sibTransId="{EFD9B049-BD13-4BD0-AE2E-0574FF445D84}"/>
    <dgm:cxn modelId="{A648EB66-6CC6-473E-99F7-A6C1F117D536}" type="presOf" srcId="{8738BC11-C0B2-4FC3-803E-503CC2425ABD}" destId="{4201DAE2-37F1-4CF4-AC15-9A44E4995F62}" srcOrd="1" destOrd="0" presId="urn:microsoft.com/office/officeart/2005/8/layout/vList4"/>
    <dgm:cxn modelId="{ECE16C59-44F5-42EC-AC2A-2DB44B8BE645}" type="presOf" srcId="{3851269D-4D9A-4C2A-AEFA-BE009B40A244}" destId="{D91773A0-123D-445A-8F32-88FEC4859731}" srcOrd="0" destOrd="0" presId="urn:microsoft.com/office/officeart/2005/8/layout/vList4"/>
    <dgm:cxn modelId="{39378E54-0354-426A-9066-F08B9D129350}" srcId="{5C273E39-9442-4BF7-9FDA-2787DD871A25}" destId="{41886308-50B2-4AF7-8977-199F7DD5A6BB}" srcOrd="1" destOrd="0" parTransId="{7D7AB2EC-88DE-489E-917D-1ECEFAB982AF}" sibTransId="{BEEC3141-2BA3-4068-A138-09D0EAF2320E}"/>
    <dgm:cxn modelId="{2680B766-1B84-4082-A885-FE6B3AB75311}" srcId="{5C273E39-9442-4BF7-9FDA-2787DD871A25}" destId="{570CEA0F-EFD0-4B08-B553-51E93EB71C31}" srcOrd="0" destOrd="0" parTransId="{EAC70B8F-965E-42F7-9718-9C986C205AD4}" sibTransId="{6ECBB755-4390-442C-B2D7-1E51D91AAB5B}"/>
    <dgm:cxn modelId="{550A7311-25ED-4927-A0D8-B689465A3B60}" type="presOf" srcId="{41886308-50B2-4AF7-8977-199F7DD5A6BB}" destId="{66312210-4EA1-40F4-8CCB-33939C3FAF6A}" srcOrd="1" destOrd="0" presId="urn:microsoft.com/office/officeart/2005/8/layout/vList4"/>
    <dgm:cxn modelId="{AF266D8C-A6D4-427C-B5F2-62EE08777D95}" type="presOf" srcId="{643D7203-7C7E-441A-B5D4-3E9C07994D52}" destId="{9F02F40C-157F-4821-A1D4-D5544FE39A58}" srcOrd="1" destOrd="0" presId="urn:microsoft.com/office/officeart/2005/8/layout/vList4"/>
    <dgm:cxn modelId="{1CCE02DB-4288-4FF1-ADD2-CFABFA3AC863}" type="presOf" srcId="{9277E4F2-09DA-4E6E-9005-94C9BF730091}" destId="{8EE058FF-B192-4672-AFF4-E4B7702344C3}" srcOrd="0" destOrd="0" presId="urn:microsoft.com/office/officeart/2005/8/layout/vList4"/>
    <dgm:cxn modelId="{33271C3A-534B-480B-AAA7-CC1DDFA17530}" type="presOf" srcId="{570CEA0F-EFD0-4B08-B553-51E93EB71C31}" destId="{902CEE52-AC6D-4069-81F4-F8025496FC54}" srcOrd="1" destOrd="0" presId="urn:microsoft.com/office/officeart/2005/8/layout/vList4"/>
    <dgm:cxn modelId="{4289CF79-6D5A-4019-B1E7-6DDDBB1BFE7E}" type="presOf" srcId="{9277E4F2-09DA-4E6E-9005-94C9BF730091}" destId="{346B1DCF-78CA-4C85-A3AE-98BE6D002BB5}" srcOrd="1" destOrd="0" presId="urn:microsoft.com/office/officeart/2005/8/layout/vList4"/>
    <dgm:cxn modelId="{08F6CECC-A152-4796-913C-200854DDE9FD}" srcId="{5C273E39-9442-4BF7-9FDA-2787DD871A25}" destId="{643D7203-7C7E-441A-B5D4-3E9C07994D52}" srcOrd="3" destOrd="0" parTransId="{924E2C4D-D71C-4E90-B451-BEE08517D60F}" sibTransId="{0ADCEC36-D037-454A-A8EA-425B3BACE0F8}"/>
    <dgm:cxn modelId="{16C2E476-2C6F-433B-BFD7-585712C2B0F2}" type="presOf" srcId="{5C273E39-9442-4BF7-9FDA-2787DD871A25}" destId="{2D39AFFB-B232-4163-BB16-63A67292FB4D}" srcOrd="0" destOrd="0" presId="urn:microsoft.com/office/officeart/2005/8/layout/vList4"/>
    <dgm:cxn modelId="{3B90418B-8D1F-4983-A5DD-9A6FD177948F}" type="presOf" srcId="{8738BC11-C0B2-4FC3-803E-503CC2425ABD}" destId="{98DFE61B-74B6-4DFA-A0C3-DF13A043E2B3}" srcOrd="0" destOrd="0" presId="urn:microsoft.com/office/officeart/2005/8/layout/vList4"/>
    <dgm:cxn modelId="{63FA98CA-A20F-45DC-9908-4C3195A539DB}" srcId="{5C273E39-9442-4BF7-9FDA-2787DD871A25}" destId="{8738BC11-C0B2-4FC3-803E-503CC2425ABD}" srcOrd="4" destOrd="0" parTransId="{2835C758-E8C3-4094-A4A6-55955BA17E86}" sibTransId="{EEE0B3FE-F661-4527-BF9F-6AFFA0EE6911}"/>
    <dgm:cxn modelId="{E77D4B36-C3A1-404A-A82E-A1F7ABBE1014}" type="presOf" srcId="{643D7203-7C7E-441A-B5D4-3E9C07994D52}" destId="{98D96631-A427-41A7-842A-23F2E3596FEB}" srcOrd="0" destOrd="0" presId="urn:microsoft.com/office/officeart/2005/8/layout/vList4"/>
    <dgm:cxn modelId="{1911A2D8-4196-4E76-AE52-62C26887E20F}" type="presParOf" srcId="{2D39AFFB-B232-4163-BB16-63A67292FB4D}" destId="{9CB58C39-E9F4-4749-A603-F3D7D98C94AE}" srcOrd="0" destOrd="0" presId="urn:microsoft.com/office/officeart/2005/8/layout/vList4"/>
    <dgm:cxn modelId="{C0D81556-1461-4F08-8D08-E61DCD2BB16E}" type="presParOf" srcId="{9CB58C39-E9F4-4749-A603-F3D7D98C94AE}" destId="{97AEF6FC-4996-427B-8DB4-BE6C03F3337C}" srcOrd="0" destOrd="0" presId="urn:microsoft.com/office/officeart/2005/8/layout/vList4"/>
    <dgm:cxn modelId="{8F808BAA-21C2-4A71-9BEA-D6EB6EDD0CB5}" type="presParOf" srcId="{9CB58C39-E9F4-4749-A603-F3D7D98C94AE}" destId="{8F760FAF-9E3C-41FF-918F-370D2DFAE30C}" srcOrd="1" destOrd="0" presId="urn:microsoft.com/office/officeart/2005/8/layout/vList4"/>
    <dgm:cxn modelId="{47A84A28-A167-47F0-AB65-B9F06325FCFF}" type="presParOf" srcId="{9CB58C39-E9F4-4749-A603-F3D7D98C94AE}" destId="{902CEE52-AC6D-4069-81F4-F8025496FC54}" srcOrd="2" destOrd="0" presId="urn:microsoft.com/office/officeart/2005/8/layout/vList4"/>
    <dgm:cxn modelId="{0C207BC5-DCBD-4C41-A5FA-9B89B47D4B3A}" type="presParOf" srcId="{2D39AFFB-B232-4163-BB16-63A67292FB4D}" destId="{2128C295-8201-4BCC-999A-BC5A5FC5D3CE}" srcOrd="1" destOrd="0" presId="urn:microsoft.com/office/officeart/2005/8/layout/vList4"/>
    <dgm:cxn modelId="{2A307A8D-1067-4328-B844-03E86341209F}" type="presParOf" srcId="{2D39AFFB-B232-4163-BB16-63A67292FB4D}" destId="{FB3CD367-1730-4BE5-96A7-376AD461BC53}" srcOrd="2" destOrd="0" presId="urn:microsoft.com/office/officeart/2005/8/layout/vList4"/>
    <dgm:cxn modelId="{69FFF1D4-4669-4EB8-8C19-B5559CF3A828}" type="presParOf" srcId="{FB3CD367-1730-4BE5-96A7-376AD461BC53}" destId="{24D0A6F7-EA70-4BD9-A313-AEDD013F34AD}" srcOrd="0" destOrd="0" presId="urn:microsoft.com/office/officeart/2005/8/layout/vList4"/>
    <dgm:cxn modelId="{C37E6620-D37B-42BE-8F19-B19845FD4341}" type="presParOf" srcId="{FB3CD367-1730-4BE5-96A7-376AD461BC53}" destId="{F86C6B98-8F84-4786-835A-B4E14A5097D4}" srcOrd="1" destOrd="0" presId="urn:microsoft.com/office/officeart/2005/8/layout/vList4"/>
    <dgm:cxn modelId="{6CC994E3-210B-45A0-A31B-6B5AAD2D20DA}" type="presParOf" srcId="{FB3CD367-1730-4BE5-96A7-376AD461BC53}" destId="{66312210-4EA1-40F4-8CCB-33939C3FAF6A}" srcOrd="2" destOrd="0" presId="urn:microsoft.com/office/officeart/2005/8/layout/vList4"/>
    <dgm:cxn modelId="{028C2F57-FB80-4950-BEDB-5027318EA170}" type="presParOf" srcId="{2D39AFFB-B232-4163-BB16-63A67292FB4D}" destId="{FE45C26A-E992-4A40-B99D-2547CB70E9A4}" srcOrd="3" destOrd="0" presId="urn:microsoft.com/office/officeart/2005/8/layout/vList4"/>
    <dgm:cxn modelId="{589AE3A5-F9B3-4D5A-A4F3-8FA5FEF93726}" type="presParOf" srcId="{2D39AFFB-B232-4163-BB16-63A67292FB4D}" destId="{153C480B-23CB-4836-BC82-81E9C821E4D2}" srcOrd="4" destOrd="0" presId="urn:microsoft.com/office/officeart/2005/8/layout/vList4"/>
    <dgm:cxn modelId="{617C0ACD-5034-4C05-BDBE-3ED7092FB6B5}" type="presParOf" srcId="{153C480B-23CB-4836-BC82-81E9C821E4D2}" destId="{D91773A0-123D-445A-8F32-88FEC4859731}" srcOrd="0" destOrd="0" presId="urn:microsoft.com/office/officeart/2005/8/layout/vList4"/>
    <dgm:cxn modelId="{31CE29A0-9CC2-4048-8D5D-87C17A48EB4A}" type="presParOf" srcId="{153C480B-23CB-4836-BC82-81E9C821E4D2}" destId="{CF41D339-A712-4D19-A383-F64320ADABA8}" srcOrd="1" destOrd="0" presId="urn:microsoft.com/office/officeart/2005/8/layout/vList4"/>
    <dgm:cxn modelId="{7BEC647E-068E-4C9F-91D0-F44585C564D5}" type="presParOf" srcId="{153C480B-23CB-4836-BC82-81E9C821E4D2}" destId="{8E71CE2B-5CFF-4F36-AFDC-B01788D5D5D2}" srcOrd="2" destOrd="0" presId="urn:microsoft.com/office/officeart/2005/8/layout/vList4"/>
    <dgm:cxn modelId="{FF3A5D78-FBBF-4D30-8F26-4E7448266813}" type="presParOf" srcId="{2D39AFFB-B232-4163-BB16-63A67292FB4D}" destId="{356E2C72-177C-41ED-A1EF-A20F5351F9E1}" srcOrd="5" destOrd="0" presId="urn:microsoft.com/office/officeart/2005/8/layout/vList4"/>
    <dgm:cxn modelId="{97A29EC8-98D7-46D4-ADC4-7545AB239E49}" type="presParOf" srcId="{2D39AFFB-B232-4163-BB16-63A67292FB4D}" destId="{9AA2CC92-C9A9-4617-82C4-84F74A31213F}" srcOrd="6" destOrd="0" presId="urn:microsoft.com/office/officeart/2005/8/layout/vList4"/>
    <dgm:cxn modelId="{426B5B03-B112-4F4C-A190-9B624E8A38D8}" type="presParOf" srcId="{9AA2CC92-C9A9-4617-82C4-84F74A31213F}" destId="{98D96631-A427-41A7-842A-23F2E3596FEB}" srcOrd="0" destOrd="0" presId="urn:microsoft.com/office/officeart/2005/8/layout/vList4"/>
    <dgm:cxn modelId="{418FBFE8-AD43-4CA9-9472-10D57E7FE42F}" type="presParOf" srcId="{9AA2CC92-C9A9-4617-82C4-84F74A31213F}" destId="{D127EE30-A8C0-4EFD-A723-311E56E7CBC0}" srcOrd="1" destOrd="0" presId="urn:microsoft.com/office/officeart/2005/8/layout/vList4"/>
    <dgm:cxn modelId="{666ABAC2-6B42-4D86-B560-4EE66D9DDF99}" type="presParOf" srcId="{9AA2CC92-C9A9-4617-82C4-84F74A31213F}" destId="{9F02F40C-157F-4821-A1D4-D5544FE39A58}" srcOrd="2" destOrd="0" presId="urn:microsoft.com/office/officeart/2005/8/layout/vList4"/>
    <dgm:cxn modelId="{5C5C2314-90D7-45B3-949F-6F3A8C11C9F9}" type="presParOf" srcId="{2D39AFFB-B232-4163-BB16-63A67292FB4D}" destId="{0232EDAF-30FA-47C2-AA45-0AB6D126B765}" srcOrd="7" destOrd="0" presId="urn:microsoft.com/office/officeart/2005/8/layout/vList4"/>
    <dgm:cxn modelId="{E8B1FB4E-EEA7-4D9E-8466-BCB3F5E855CE}" type="presParOf" srcId="{2D39AFFB-B232-4163-BB16-63A67292FB4D}" destId="{CC04A0B2-7B60-4F60-9C23-06A83409938E}" srcOrd="8" destOrd="0" presId="urn:microsoft.com/office/officeart/2005/8/layout/vList4"/>
    <dgm:cxn modelId="{28F1716C-1A2D-43D1-A9DA-4C4AECB4281F}" type="presParOf" srcId="{CC04A0B2-7B60-4F60-9C23-06A83409938E}" destId="{98DFE61B-74B6-4DFA-A0C3-DF13A043E2B3}" srcOrd="0" destOrd="0" presId="urn:microsoft.com/office/officeart/2005/8/layout/vList4"/>
    <dgm:cxn modelId="{130A8FC5-262D-4498-917E-11F8B38D85A3}" type="presParOf" srcId="{CC04A0B2-7B60-4F60-9C23-06A83409938E}" destId="{0B7AC9B7-7CD0-4E23-9E4C-8AC5F494D82A}" srcOrd="1" destOrd="0" presId="urn:microsoft.com/office/officeart/2005/8/layout/vList4"/>
    <dgm:cxn modelId="{7912E620-9EA5-4AFD-9A6E-098D4333A1E9}" type="presParOf" srcId="{CC04A0B2-7B60-4F60-9C23-06A83409938E}" destId="{4201DAE2-37F1-4CF4-AC15-9A44E4995F62}" srcOrd="2" destOrd="0" presId="urn:microsoft.com/office/officeart/2005/8/layout/vList4"/>
    <dgm:cxn modelId="{1DCBDBB3-AE01-4961-B500-BED59B1B2460}" type="presParOf" srcId="{2D39AFFB-B232-4163-BB16-63A67292FB4D}" destId="{EF322A17-FDD9-4B9A-8628-5F19DB69A1B3}" srcOrd="9" destOrd="0" presId="urn:microsoft.com/office/officeart/2005/8/layout/vList4"/>
    <dgm:cxn modelId="{C70A0FFA-0DFE-4D8D-A153-3F420BCDC1FE}" type="presParOf" srcId="{2D39AFFB-B232-4163-BB16-63A67292FB4D}" destId="{29D034C8-AD7B-49A5-8AA8-FC29C36D1FBE}" srcOrd="10" destOrd="0" presId="urn:microsoft.com/office/officeart/2005/8/layout/vList4"/>
    <dgm:cxn modelId="{631D6E8C-7CE8-4278-B017-B86ABADD2BAE}" type="presParOf" srcId="{29D034C8-AD7B-49A5-8AA8-FC29C36D1FBE}" destId="{8EE058FF-B192-4672-AFF4-E4B7702344C3}" srcOrd="0" destOrd="0" presId="urn:microsoft.com/office/officeart/2005/8/layout/vList4"/>
    <dgm:cxn modelId="{1E6473C7-EAD1-4E50-9F3C-D0A571BE602A}" type="presParOf" srcId="{29D034C8-AD7B-49A5-8AA8-FC29C36D1FBE}" destId="{7B091CF6-8BFB-40AB-A3C6-E8C35E2EFC88}" srcOrd="1" destOrd="0" presId="urn:microsoft.com/office/officeart/2005/8/layout/vList4"/>
    <dgm:cxn modelId="{0BA64605-E2BA-4606-890D-34D4CB707790}" type="presParOf" srcId="{29D034C8-AD7B-49A5-8AA8-FC29C36D1FBE}" destId="{346B1DCF-78CA-4C85-A3AE-98BE6D002BB5}"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DA8315-8568-4139-A2AC-325D47CFF163}"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en-US"/>
        </a:p>
      </dgm:t>
    </dgm:pt>
    <dgm:pt modelId="{01A0B0E2-7CCD-49D3-87E2-BC762B704A87}">
      <dgm:prSet/>
      <dgm:spPr>
        <a:solidFill>
          <a:srgbClr val="002060"/>
        </a:solidFill>
      </dgm:spPr>
      <dgm:t>
        <a:bodyPr/>
        <a:lstStyle/>
        <a:p>
          <a:pPr algn="l"/>
          <a:r>
            <a:rPr lang="en-US" b="1" dirty="0"/>
            <a:t>Outcome</a:t>
          </a:r>
          <a:r>
            <a:rPr lang="en-US" dirty="0"/>
            <a:t>: </a:t>
          </a:r>
          <a:endParaRPr lang="en-US" dirty="0" smtClean="0"/>
        </a:p>
        <a:p>
          <a:pPr algn="ctr"/>
          <a:r>
            <a:rPr lang="en-US" dirty="0" smtClean="0"/>
            <a:t>By </a:t>
          </a:r>
          <a:r>
            <a:rPr lang="en-US" dirty="0"/>
            <a:t>the end of this course, the students shall be able </a:t>
          </a:r>
          <a:r>
            <a:rPr lang="en-US" dirty="0" smtClean="0"/>
            <a:t>to ,</a:t>
          </a:r>
          <a:endParaRPr lang="en-US" dirty="0"/>
        </a:p>
      </dgm:t>
    </dgm:pt>
    <dgm:pt modelId="{1683D088-A422-44C1-BF6F-BD5F46A1860F}" type="parTrans" cxnId="{A1293145-1774-41C0-8C02-B7714387C160}">
      <dgm:prSet/>
      <dgm:spPr/>
      <dgm:t>
        <a:bodyPr/>
        <a:lstStyle/>
        <a:p>
          <a:endParaRPr lang="en-US"/>
        </a:p>
      </dgm:t>
    </dgm:pt>
    <dgm:pt modelId="{E63AFF32-51E1-43AA-B04C-81E9C6BE3AF1}" type="sibTrans" cxnId="{A1293145-1774-41C0-8C02-B7714387C160}">
      <dgm:prSet/>
      <dgm:spPr/>
      <dgm:t>
        <a:bodyPr/>
        <a:lstStyle/>
        <a:p>
          <a:endParaRPr lang="en-US"/>
        </a:p>
      </dgm:t>
    </dgm:pt>
    <dgm:pt modelId="{7D9A40A2-977D-4BC7-9589-47234B43416C}" type="pres">
      <dgm:prSet presAssocID="{DBDA8315-8568-4139-A2AC-325D47CFF163}" presName="linear" presStyleCnt="0">
        <dgm:presLayoutVars>
          <dgm:dir/>
          <dgm:resizeHandles val="exact"/>
        </dgm:presLayoutVars>
      </dgm:prSet>
      <dgm:spPr/>
      <dgm:t>
        <a:bodyPr/>
        <a:lstStyle/>
        <a:p>
          <a:endParaRPr lang="en-US"/>
        </a:p>
      </dgm:t>
    </dgm:pt>
    <dgm:pt modelId="{A74B0972-61B3-4852-9BEC-BA59D22F53DA}" type="pres">
      <dgm:prSet presAssocID="{01A0B0E2-7CCD-49D3-87E2-BC762B704A87}" presName="comp" presStyleCnt="0"/>
      <dgm:spPr/>
    </dgm:pt>
    <dgm:pt modelId="{EC1E9F0C-3DBD-4F20-B67A-14AF1DBEB638}" type="pres">
      <dgm:prSet presAssocID="{01A0B0E2-7CCD-49D3-87E2-BC762B704A87}" presName="box" presStyleLbl="node1" presStyleIdx="0" presStyleCnt="1"/>
      <dgm:spPr/>
      <dgm:t>
        <a:bodyPr/>
        <a:lstStyle/>
        <a:p>
          <a:endParaRPr lang="en-US"/>
        </a:p>
      </dgm:t>
    </dgm:pt>
    <dgm:pt modelId="{AEE5B604-8B11-4B38-B108-79120DC3EA83}" type="pres">
      <dgm:prSet presAssocID="{01A0B0E2-7CCD-49D3-87E2-BC762B704A87}" presName="img" presStyleLbl="fgImgPlace1" presStyleIdx="0" presStyleCnt="1" custScaleX="65919" custScaleY="64820" custLinFactNeighborX="-12516"/>
      <dgm:spPr>
        <a:blipFill rotWithShape="1">
          <a:blip xmlns:r="http://schemas.openxmlformats.org/officeDocument/2006/relationships" r:embed="rId1"/>
          <a:stretch>
            <a:fillRect/>
          </a:stretch>
        </a:blipFill>
      </dgm:spPr>
      <dgm:t>
        <a:bodyPr/>
        <a:lstStyle/>
        <a:p>
          <a:endParaRPr lang="en-US"/>
        </a:p>
      </dgm:t>
    </dgm:pt>
    <dgm:pt modelId="{E3EB5487-C4A5-4737-A515-B46B74827AEF}" type="pres">
      <dgm:prSet presAssocID="{01A0B0E2-7CCD-49D3-87E2-BC762B704A87}" presName="text" presStyleLbl="node1" presStyleIdx="0" presStyleCnt="1">
        <dgm:presLayoutVars>
          <dgm:bulletEnabled val="1"/>
        </dgm:presLayoutVars>
      </dgm:prSet>
      <dgm:spPr/>
      <dgm:t>
        <a:bodyPr/>
        <a:lstStyle/>
        <a:p>
          <a:endParaRPr lang="en-US"/>
        </a:p>
      </dgm:t>
    </dgm:pt>
  </dgm:ptLst>
  <dgm:cxnLst>
    <dgm:cxn modelId="{4C2ED22A-3DE6-4BD5-9286-558555A7D917}" type="presOf" srcId="{DBDA8315-8568-4139-A2AC-325D47CFF163}" destId="{7D9A40A2-977D-4BC7-9589-47234B43416C}" srcOrd="0" destOrd="0" presId="urn:microsoft.com/office/officeart/2005/8/layout/vList4"/>
    <dgm:cxn modelId="{8F22BF61-0EF3-4E27-865D-8FD02E1B1FDE}" type="presOf" srcId="{01A0B0E2-7CCD-49D3-87E2-BC762B704A87}" destId="{E3EB5487-C4A5-4737-A515-B46B74827AEF}" srcOrd="1" destOrd="0" presId="urn:microsoft.com/office/officeart/2005/8/layout/vList4"/>
    <dgm:cxn modelId="{A1293145-1774-41C0-8C02-B7714387C160}" srcId="{DBDA8315-8568-4139-A2AC-325D47CFF163}" destId="{01A0B0E2-7CCD-49D3-87E2-BC762B704A87}" srcOrd="0" destOrd="0" parTransId="{1683D088-A422-44C1-BF6F-BD5F46A1860F}" sibTransId="{E63AFF32-51E1-43AA-B04C-81E9C6BE3AF1}"/>
    <dgm:cxn modelId="{064701C3-2F02-4B78-914E-974103811B36}" type="presOf" srcId="{01A0B0E2-7CCD-49D3-87E2-BC762B704A87}" destId="{EC1E9F0C-3DBD-4F20-B67A-14AF1DBEB638}" srcOrd="0" destOrd="0" presId="urn:microsoft.com/office/officeart/2005/8/layout/vList4"/>
    <dgm:cxn modelId="{61AB02D2-9161-49CE-922B-C82DA2B0C63F}" type="presParOf" srcId="{7D9A40A2-977D-4BC7-9589-47234B43416C}" destId="{A74B0972-61B3-4852-9BEC-BA59D22F53DA}" srcOrd="0" destOrd="0" presId="urn:microsoft.com/office/officeart/2005/8/layout/vList4"/>
    <dgm:cxn modelId="{4070D92F-E225-4E1A-BA49-27589BA0E6BC}" type="presParOf" srcId="{A74B0972-61B3-4852-9BEC-BA59D22F53DA}" destId="{EC1E9F0C-3DBD-4F20-B67A-14AF1DBEB638}" srcOrd="0" destOrd="0" presId="urn:microsoft.com/office/officeart/2005/8/layout/vList4"/>
    <dgm:cxn modelId="{F83C693C-D9D1-4DDF-B96D-EEBC10019FE6}" type="presParOf" srcId="{A74B0972-61B3-4852-9BEC-BA59D22F53DA}" destId="{AEE5B604-8B11-4B38-B108-79120DC3EA83}" srcOrd="1" destOrd="0" presId="urn:microsoft.com/office/officeart/2005/8/layout/vList4"/>
    <dgm:cxn modelId="{60D7484B-950B-40C8-8976-CE65F04A121A}" type="presParOf" srcId="{A74B0972-61B3-4852-9BEC-BA59D22F53DA}" destId="{E3EB5487-C4A5-4737-A515-B46B74827AE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D45D05-1283-4D7C-B87D-12F02987A7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06E302B-0792-4DEB-AF5C-62073795A617}">
      <dgm:prSet custT="1"/>
      <dgm:spPr>
        <a:solidFill>
          <a:srgbClr val="002060"/>
        </a:solidFill>
      </dgm:spPr>
      <dgm:t>
        <a:bodyPr/>
        <a:lstStyle/>
        <a:p>
          <a:pPr algn="l" rtl="0">
            <a:lnSpc>
              <a:spcPct val="150000"/>
            </a:lnSpc>
          </a:pPr>
          <a:r>
            <a:rPr lang="en-US" sz="2300" dirty="0" smtClean="0"/>
            <a:t>	</a:t>
          </a:r>
          <a:r>
            <a:rPr lang="en-US" sz="2000" dirty="0" smtClean="0"/>
            <a:t>	</a:t>
          </a:r>
          <a:br>
            <a:rPr lang="en-US" sz="2000" dirty="0" smtClean="0"/>
          </a:br>
          <a:r>
            <a:rPr lang="en-US" sz="2000" dirty="0" smtClean="0"/>
            <a:t>	</a:t>
          </a:r>
          <a:br>
            <a:rPr lang="en-US" sz="2000" dirty="0" smtClean="0"/>
          </a:br>
          <a:r>
            <a:rPr lang="en-US" sz="2000" dirty="0" smtClean="0"/>
            <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	</a:t>
          </a:r>
          <a:endParaRPr lang="en-US" sz="2000" dirty="0"/>
        </a:p>
      </dgm:t>
    </dgm:pt>
    <dgm:pt modelId="{69099EB0-A4EB-4431-B071-9D48B9DED596}" type="parTrans" cxnId="{7C479E72-EFF8-4AAF-83F9-EBE7CFD5F3C9}">
      <dgm:prSet/>
      <dgm:spPr/>
      <dgm:t>
        <a:bodyPr/>
        <a:lstStyle/>
        <a:p>
          <a:endParaRPr lang="en-US"/>
        </a:p>
      </dgm:t>
    </dgm:pt>
    <dgm:pt modelId="{714D76A8-F004-4435-9E5B-14A5FE37E5F6}" type="sibTrans" cxnId="{7C479E72-EFF8-4AAF-83F9-EBE7CFD5F3C9}">
      <dgm:prSet/>
      <dgm:spPr/>
      <dgm:t>
        <a:bodyPr/>
        <a:lstStyle/>
        <a:p>
          <a:endParaRPr lang="en-US"/>
        </a:p>
      </dgm:t>
    </dgm:pt>
    <dgm:pt modelId="{26DDCCA0-BE03-4CB7-9D2E-B0C313C00CD3}" type="pres">
      <dgm:prSet presAssocID="{F7D45D05-1283-4D7C-B87D-12F02987A781}" presName="linearFlow" presStyleCnt="0">
        <dgm:presLayoutVars>
          <dgm:dir/>
          <dgm:resizeHandles val="exact"/>
        </dgm:presLayoutVars>
      </dgm:prSet>
      <dgm:spPr/>
      <dgm:t>
        <a:bodyPr/>
        <a:lstStyle/>
        <a:p>
          <a:endParaRPr lang="en-US"/>
        </a:p>
      </dgm:t>
    </dgm:pt>
    <dgm:pt modelId="{2DC1A2BB-6B80-4FD0-85A8-EDCBDD0290CC}" type="pres">
      <dgm:prSet presAssocID="{706E302B-0792-4DEB-AF5C-62073795A617}" presName="composite" presStyleCnt="0"/>
      <dgm:spPr/>
    </dgm:pt>
    <dgm:pt modelId="{1EEE44A4-4115-4D62-9F75-6656705BD881}" type="pres">
      <dgm:prSet presAssocID="{706E302B-0792-4DEB-AF5C-62073795A617}" presName="imgShp" presStyleLbl="fgImgPlace1" presStyleIdx="0" presStyleCnt="1" custScaleX="75616" custScaleY="99047" custLinFactNeighborX="-14945" custLinFactNeighborY="0"/>
      <dgm:spPr/>
    </dgm:pt>
    <dgm:pt modelId="{E3EC83BC-3EA7-4686-A3E5-1EF2AC98DF18}" type="pres">
      <dgm:prSet presAssocID="{706E302B-0792-4DEB-AF5C-62073795A617}" presName="txShp" presStyleLbl="node1" presStyleIdx="0" presStyleCnt="1" custScaleX="146883" custScaleY="147523">
        <dgm:presLayoutVars>
          <dgm:bulletEnabled val="1"/>
        </dgm:presLayoutVars>
      </dgm:prSet>
      <dgm:spPr/>
      <dgm:t>
        <a:bodyPr/>
        <a:lstStyle/>
        <a:p>
          <a:endParaRPr lang="en-US"/>
        </a:p>
      </dgm:t>
    </dgm:pt>
  </dgm:ptLst>
  <dgm:cxnLst>
    <dgm:cxn modelId="{87765B2D-9556-44BD-9655-11ADAD9C5092}" type="presOf" srcId="{706E302B-0792-4DEB-AF5C-62073795A617}" destId="{E3EC83BC-3EA7-4686-A3E5-1EF2AC98DF18}" srcOrd="0" destOrd="0" presId="urn:microsoft.com/office/officeart/2005/8/layout/vList3"/>
    <dgm:cxn modelId="{7C479E72-EFF8-4AAF-83F9-EBE7CFD5F3C9}" srcId="{F7D45D05-1283-4D7C-B87D-12F02987A781}" destId="{706E302B-0792-4DEB-AF5C-62073795A617}" srcOrd="0" destOrd="0" parTransId="{69099EB0-A4EB-4431-B071-9D48B9DED596}" sibTransId="{714D76A8-F004-4435-9E5B-14A5FE37E5F6}"/>
    <dgm:cxn modelId="{5586E239-4191-4AC5-9F07-FC33A2098680}" type="presOf" srcId="{F7D45D05-1283-4D7C-B87D-12F02987A781}" destId="{26DDCCA0-BE03-4CB7-9D2E-B0C313C00CD3}" srcOrd="0" destOrd="0" presId="urn:microsoft.com/office/officeart/2005/8/layout/vList3"/>
    <dgm:cxn modelId="{F46A8224-FD4E-4076-8E22-80FA9A53E6FA}" type="presParOf" srcId="{26DDCCA0-BE03-4CB7-9D2E-B0C313C00CD3}" destId="{2DC1A2BB-6B80-4FD0-85A8-EDCBDD0290CC}" srcOrd="0" destOrd="0" presId="urn:microsoft.com/office/officeart/2005/8/layout/vList3"/>
    <dgm:cxn modelId="{30CD1EF5-95AD-496A-B6B0-21F6DA305EF0}" type="presParOf" srcId="{2DC1A2BB-6B80-4FD0-85A8-EDCBDD0290CC}" destId="{1EEE44A4-4115-4D62-9F75-6656705BD881}" srcOrd="0" destOrd="0" presId="urn:microsoft.com/office/officeart/2005/8/layout/vList3"/>
    <dgm:cxn modelId="{73854188-83A2-4CA3-AA92-59C0BB67D395}" type="presParOf" srcId="{2DC1A2BB-6B80-4FD0-85A8-EDCBDD0290CC}" destId="{E3EC83BC-3EA7-4686-A3E5-1EF2AC98DF1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F7CE39E-1186-4DFC-BA9D-BDFA27D4B708}"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CFC6588F-8CD1-4326-9DB9-4BE08745073D}">
      <dgm:prSet custT="1"/>
      <dgm:spPr/>
      <dgm:t>
        <a:bodyPr/>
        <a:lstStyle/>
        <a:p>
          <a:pPr rtl="0"/>
          <a:r>
            <a:rPr lang="en-US" sz="2800" dirty="0"/>
            <a:t>What is Digital Signal Processors?</a:t>
          </a:r>
        </a:p>
      </dgm:t>
    </dgm:pt>
    <dgm:pt modelId="{65F9BF9F-C4DE-4CBC-9835-316B426162FC}" type="parTrans" cxnId="{59B43D1B-96A8-4A00-BAC0-477BD50C0E02}">
      <dgm:prSet/>
      <dgm:spPr/>
      <dgm:t>
        <a:bodyPr/>
        <a:lstStyle/>
        <a:p>
          <a:endParaRPr lang="en-US"/>
        </a:p>
      </dgm:t>
    </dgm:pt>
    <dgm:pt modelId="{0FB06FD0-E6D5-4B35-A675-86567B4E8F6E}" type="sibTrans" cxnId="{59B43D1B-96A8-4A00-BAC0-477BD50C0E02}">
      <dgm:prSet/>
      <dgm:spPr/>
      <dgm:t>
        <a:bodyPr/>
        <a:lstStyle/>
        <a:p>
          <a:endParaRPr lang="en-US"/>
        </a:p>
      </dgm:t>
    </dgm:pt>
    <dgm:pt modelId="{D788BF83-1325-4562-BD5A-A928DF2A9EC0}" type="pres">
      <dgm:prSet presAssocID="{EF7CE39E-1186-4DFC-BA9D-BDFA27D4B708}" presName="linear" presStyleCnt="0">
        <dgm:presLayoutVars>
          <dgm:animLvl val="lvl"/>
          <dgm:resizeHandles val="exact"/>
        </dgm:presLayoutVars>
      </dgm:prSet>
      <dgm:spPr/>
      <dgm:t>
        <a:bodyPr/>
        <a:lstStyle/>
        <a:p>
          <a:endParaRPr lang="en-US"/>
        </a:p>
      </dgm:t>
    </dgm:pt>
    <dgm:pt modelId="{1752DAE9-BA5D-41D9-AA3A-DDF72BFAECE3}" type="pres">
      <dgm:prSet presAssocID="{CFC6588F-8CD1-4326-9DB9-4BE08745073D}" presName="parentText" presStyleLbl="node1" presStyleIdx="0" presStyleCnt="1" custScaleY="50400" custLinFactNeighborX="-2140" custLinFactNeighborY="-17342">
        <dgm:presLayoutVars>
          <dgm:chMax val="0"/>
          <dgm:bulletEnabled val="1"/>
        </dgm:presLayoutVars>
      </dgm:prSet>
      <dgm:spPr/>
      <dgm:t>
        <a:bodyPr/>
        <a:lstStyle/>
        <a:p>
          <a:endParaRPr lang="en-US"/>
        </a:p>
      </dgm:t>
    </dgm:pt>
  </dgm:ptLst>
  <dgm:cxnLst>
    <dgm:cxn modelId="{2C0869C7-7516-4285-B589-5A903F7A1022}" type="presOf" srcId="{EF7CE39E-1186-4DFC-BA9D-BDFA27D4B708}" destId="{D788BF83-1325-4562-BD5A-A928DF2A9EC0}" srcOrd="0" destOrd="0" presId="urn:microsoft.com/office/officeart/2005/8/layout/vList2"/>
    <dgm:cxn modelId="{59B43D1B-96A8-4A00-BAC0-477BD50C0E02}" srcId="{EF7CE39E-1186-4DFC-BA9D-BDFA27D4B708}" destId="{CFC6588F-8CD1-4326-9DB9-4BE08745073D}" srcOrd="0" destOrd="0" parTransId="{65F9BF9F-C4DE-4CBC-9835-316B426162FC}" sibTransId="{0FB06FD0-E6D5-4B35-A675-86567B4E8F6E}"/>
    <dgm:cxn modelId="{5559B4EA-B7EF-4949-A277-4CE1CA0C6A45}" type="presOf" srcId="{CFC6588F-8CD1-4326-9DB9-4BE08745073D}" destId="{1752DAE9-BA5D-41D9-AA3A-DDF72BFAECE3}" srcOrd="0" destOrd="0" presId="urn:microsoft.com/office/officeart/2005/8/layout/vList2"/>
    <dgm:cxn modelId="{EE28061E-BC4F-41A6-808F-6AB2A6CB106C}" type="presParOf" srcId="{D788BF83-1325-4562-BD5A-A928DF2A9EC0}" destId="{1752DAE9-BA5D-41D9-AA3A-DDF72BFAECE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F43F262-DCE3-463B-AC54-97C94BD005DF}" type="doc">
      <dgm:prSet loTypeId="urn:microsoft.com/office/officeart/2005/8/layout/vList2" loCatId="list" qsTypeId="urn:microsoft.com/office/officeart/2005/8/quickstyle/simple5" qsCatId="simple" csTypeId="urn:microsoft.com/office/officeart/2005/8/colors/accent1_4" csCatId="accent1" phldr="1"/>
      <dgm:spPr/>
      <dgm:t>
        <a:bodyPr/>
        <a:lstStyle/>
        <a:p>
          <a:endParaRPr lang="en-US"/>
        </a:p>
      </dgm:t>
    </dgm:pt>
    <dgm:pt modelId="{134A2259-B38F-4FE5-9876-2B8F56D87051}">
      <dgm:prSet custT="1"/>
      <dgm:spPr>
        <a:solidFill>
          <a:srgbClr val="002060"/>
        </a:solidFill>
      </dgm:spPr>
      <dgm:t>
        <a:bodyPr/>
        <a:lstStyle/>
        <a:p>
          <a:pPr rtl="0"/>
          <a:r>
            <a:rPr lang="en-US" sz="2000" dirty="0"/>
            <a:t>DSPs outperform general </a:t>
          </a:r>
          <a:r>
            <a:rPr lang="en-US" sz="2000" b="1" dirty="0"/>
            <a:t>purpose processors</a:t>
          </a:r>
          <a:r>
            <a:rPr lang="en-US" sz="2000" dirty="0"/>
            <a:t> for time-critical applications, and are architecturally designed for </a:t>
          </a:r>
          <a:r>
            <a:rPr lang="en-US" sz="2000" b="1" dirty="0"/>
            <a:t>mathematical operations</a:t>
          </a:r>
          <a:r>
            <a:rPr lang="en-US" sz="2000" dirty="0"/>
            <a:t> and </a:t>
          </a:r>
          <a:r>
            <a:rPr lang="en-US" sz="2000" b="1" dirty="0"/>
            <a:t>data movement</a:t>
          </a:r>
          <a:r>
            <a:rPr lang="en-US" sz="2000" dirty="0"/>
            <a:t>.            (Source: </a:t>
          </a:r>
          <a:r>
            <a:rPr lang="en-US" sz="2000" dirty="0">
              <a:solidFill>
                <a:schemeClr val="bg1"/>
              </a:solidFill>
            </a:rPr>
            <a:t>www.ti.com</a:t>
          </a:r>
          <a:r>
            <a:rPr lang="en-US" sz="2000" dirty="0"/>
            <a:t>)</a:t>
          </a:r>
        </a:p>
      </dgm:t>
    </dgm:pt>
    <dgm:pt modelId="{AFEB0CC4-5EA6-49E2-9C88-4BA506E17039}" type="parTrans" cxnId="{322D8D78-3429-43B8-827A-BFED196C6D91}">
      <dgm:prSet/>
      <dgm:spPr/>
      <dgm:t>
        <a:bodyPr/>
        <a:lstStyle/>
        <a:p>
          <a:endParaRPr lang="en-US" sz="2000"/>
        </a:p>
      </dgm:t>
    </dgm:pt>
    <dgm:pt modelId="{F4D8E25B-FF7E-4269-BE2D-FD0C7712D5AC}" type="sibTrans" cxnId="{322D8D78-3429-43B8-827A-BFED196C6D91}">
      <dgm:prSet/>
      <dgm:spPr/>
      <dgm:t>
        <a:bodyPr/>
        <a:lstStyle/>
        <a:p>
          <a:endParaRPr lang="en-US" sz="2000"/>
        </a:p>
      </dgm:t>
    </dgm:pt>
    <dgm:pt modelId="{BBAF6437-486B-4936-B743-01632E4D8514}" type="pres">
      <dgm:prSet presAssocID="{8F43F262-DCE3-463B-AC54-97C94BD005DF}" presName="linear" presStyleCnt="0">
        <dgm:presLayoutVars>
          <dgm:animLvl val="lvl"/>
          <dgm:resizeHandles val="exact"/>
        </dgm:presLayoutVars>
      </dgm:prSet>
      <dgm:spPr/>
      <dgm:t>
        <a:bodyPr/>
        <a:lstStyle/>
        <a:p>
          <a:endParaRPr lang="en-US"/>
        </a:p>
      </dgm:t>
    </dgm:pt>
    <dgm:pt modelId="{EE8E66E6-1E7A-4CB4-8587-A491DB4ABF10}" type="pres">
      <dgm:prSet presAssocID="{134A2259-B38F-4FE5-9876-2B8F56D87051}" presName="parentText" presStyleLbl="node1" presStyleIdx="0" presStyleCnt="1" custLinFactNeighborX="-2542" custLinFactNeighborY="68707">
        <dgm:presLayoutVars>
          <dgm:chMax val="0"/>
          <dgm:bulletEnabled val="1"/>
        </dgm:presLayoutVars>
      </dgm:prSet>
      <dgm:spPr/>
      <dgm:t>
        <a:bodyPr/>
        <a:lstStyle/>
        <a:p>
          <a:endParaRPr lang="en-US"/>
        </a:p>
      </dgm:t>
    </dgm:pt>
  </dgm:ptLst>
  <dgm:cxnLst>
    <dgm:cxn modelId="{9073E172-8082-4BF3-8DCB-38057CDEF45A}" type="presOf" srcId="{8F43F262-DCE3-463B-AC54-97C94BD005DF}" destId="{BBAF6437-486B-4936-B743-01632E4D8514}" srcOrd="0" destOrd="0" presId="urn:microsoft.com/office/officeart/2005/8/layout/vList2"/>
    <dgm:cxn modelId="{322D8D78-3429-43B8-827A-BFED196C6D91}" srcId="{8F43F262-DCE3-463B-AC54-97C94BD005DF}" destId="{134A2259-B38F-4FE5-9876-2B8F56D87051}" srcOrd="0" destOrd="0" parTransId="{AFEB0CC4-5EA6-49E2-9C88-4BA506E17039}" sibTransId="{F4D8E25B-FF7E-4269-BE2D-FD0C7712D5AC}"/>
    <dgm:cxn modelId="{74F4EE0A-597A-4319-AC79-AA47A59F3369}" type="presOf" srcId="{134A2259-B38F-4FE5-9876-2B8F56D87051}" destId="{EE8E66E6-1E7A-4CB4-8587-A491DB4ABF10}" srcOrd="0" destOrd="0" presId="urn:microsoft.com/office/officeart/2005/8/layout/vList2"/>
    <dgm:cxn modelId="{1840AEDB-95A7-4476-833D-51E6E1BFF459}" type="presParOf" srcId="{BBAF6437-486B-4936-B743-01632E4D8514}" destId="{EE8E66E6-1E7A-4CB4-8587-A491DB4ABF1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3798436-628D-44E7-9E65-98A27261D8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2276C2F-BE7C-4242-A43F-63EBC499185F}">
      <dgm:prSet/>
      <dgm:spPr>
        <a:solidFill>
          <a:srgbClr val="002060"/>
        </a:solidFill>
      </dgm:spPr>
      <dgm:t>
        <a:bodyPr/>
        <a:lstStyle/>
        <a:p>
          <a:pPr rtl="0"/>
          <a:r>
            <a:rPr lang="en-US" dirty="0" smtClean="0"/>
            <a:t>A DSP has built-in capabilities to perform these signal processing functions easily.</a:t>
          </a:r>
          <a:endParaRPr lang="en-US" dirty="0"/>
        </a:p>
      </dgm:t>
    </dgm:pt>
    <dgm:pt modelId="{243BED44-CAAA-428C-9534-454E21C9D6B8}" type="parTrans" cxnId="{72945778-F7BE-43D7-A11F-A0598259D964}">
      <dgm:prSet/>
      <dgm:spPr/>
      <dgm:t>
        <a:bodyPr/>
        <a:lstStyle/>
        <a:p>
          <a:endParaRPr lang="en-US"/>
        </a:p>
      </dgm:t>
    </dgm:pt>
    <dgm:pt modelId="{C5933030-2B57-4BA1-B4BA-2EA73C7EAC62}" type="sibTrans" cxnId="{72945778-F7BE-43D7-A11F-A0598259D964}">
      <dgm:prSet/>
      <dgm:spPr/>
      <dgm:t>
        <a:bodyPr/>
        <a:lstStyle/>
        <a:p>
          <a:endParaRPr lang="en-US"/>
        </a:p>
      </dgm:t>
    </dgm:pt>
    <dgm:pt modelId="{1AFA43C6-43AC-4DD6-9CCE-E05CAF5D0845}" type="pres">
      <dgm:prSet presAssocID="{C3798436-628D-44E7-9E65-98A27261D824}" presName="linear" presStyleCnt="0">
        <dgm:presLayoutVars>
          <dgm:animLvl val="lvl"/>
          <dgm:resizeHandles val="exact"/>
        </dgm:presLayoutVars>
      </dgm:prSet>
      <dgm:spPr/>
      <dgm:t>
        <a:bodyPr/>
        <a:lstStyle/>
        <a:p>
          <a:endParaRPr lang="en-US"/>
        </a:p>
      </dgm:t>
    </dgm:pt>
    <dgm:pt modelId="{262DCCD5-3C16-44B0-9F44-C63B09FF93D4}" type="pres">
      <dgm:prSet presAssocID="{82276C2F-BE7C-4242-A43F-63EBC499185F}" presName="parentText" presStyleLbl="node1" presStyleIdx="0" presStyleCnt="1">
        <dgm:presLayoutVars>
          <dgm:chMax val="0"/>
          <dgm:bulletEnabled val="1"/>
        </dgm:presLayoutVars>
      </dgm:prSet>
      <dgm:spPr/>
      <dgm:t>
        <a:bodyPr/>
        <a:lstStyle/>
        <a:p>
          <a:endParaRPr lang="en-US"/>
        </a:p>
      </dgm:t>
    </dgm:pt>
  </dgm:ptLst>
  <dgm:cxnLst>
    <dgm:cxn modelId="{72945778-F7BE-43D7-A11F-A0598259D964}" srcId="{C3798436-628D-44E7-9E65-98A27261D824}" destId="{82276C2F-BE7C-4242-A43F-63EBC499185F}" srcOrd="0" destOrd="0" parTransId="{243BED44-CAAA-428C-9534-454E21C9D6B8}" sibTransId="{C5933030-2B57-4BA1-B4BA-2EA73C7EAC62}"/>
    <dgm:cxn modelId="{6CEAE437-986A-4031-B597-6E7473DAAFF3}" type="presOf" srcId="{C3798436-628D-44E7-9E65-98A27261D824}" destId="{1AFA43C6-43AC-4DD6-9CCE-E05CAF5D0845}" srcOrd="0" destOrd="0" presId="urn:microsoft.com/office/officeart/2005/8/layout/vList2"/>
    <dgm:cxn modelId="{95D06A82-28D5-41D9-89E9-99AF85C13EFC}" type="presOf" srcId="{82276C2F-BE7C-4242-A43F-63EBC499185F}" destId="{262DCCD5-3C16-44B0-9F44-C63B09FF93D4}" srcOrd="0" destOrd="0" presId="urn:microsoft.com/office/officeart/2005/8/layout/vList2"/>
    <dgm:cxn modelId="{4A9B10D7-8DED-4C23-979D-F20FAF800CBA}" type="presParOf" srcId="{1AFA43C6-43AC-4DD6-9CCE-E05CAF5D0845}" destId="{262DCCD5-3C16-44B0-9F44-C63B09FF93D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07D41BB2-40C3-49B5-9362-2C50991AA5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0B9012-569E-46F3-B799-F484F7B1894B}">
      <dgm:prSet custT="1"/>
      <dgm:spPr>
        <a:solidFill>
          <a:srgbClr val="002060"/>
        </a:solidFill>
      </dgm:spPr>
      <dgm:t>
        <a:bodyPr/>
        <a:lstStyle/>
        <a:p>
          <a:pPr rtl="0"/>
          <a:r>
            <a:rPr lang="en-US" sz="2400" dirty="0" smtClean="0"/>
            <a:t>A </a:t>
          </a:r>
          <a:r>
            <a:rPr lang="en-US" sz="2400" b="1" dirty="0" smtClean="0"/>
            <a:t>Digital Signal Processor</a:t>
          </a:r>
          <a:r>
            <a:rPr lang="en-US" sz="2400" dirty="0" smtClean="0"/>
            <a:t>, or DSP, is a semiconductor device used for processing signals digitally.  </a:t>
          </a:r>
          <a:endParaRPr lang="en-US" sz="2400" dirty="0"/>
        </a:p>
      </dgm:t>
    </dgm:pt>
    <dgm:pt modelId="{0B282DFC-9F41-4E8F-A78B-1668385CA1B6}" type="parTrans" cxnId="{72261A0E-E940-44A1-9632-0FABB45CAB24}">
      <dgm:prSet/>
      <dgm:spPr/>
      <dgm:t>
        <a:bodyPr/>
        <a:lstStyle/>
        <a:p>
          <a:endParaRPr lang="en-US"/>
        </a:p>
      </dgm:t>
    </dgm:pt>
    <dgm:pt modelId="{5598BB0E-43EE-4900-92ED-BEFEF9743974}" type="sibTrans" cxnId="{72261A0E-E940-44A1-9632-0FABB45CAB24}">
      <dgm:prSet/>
      <dgm:spPr/>
      <dgm:t>
        <a:bodyPr/>
        <a:lstStyle/>
        <a:p>
          <a:endParaRPr lang="en-US"/>
        </a:p>
      </dgm:t>
    </dgm:pt>
    <dgm:pt modelId="{DA02ABE3-23A4-4021-8874-83EC7351A230}">
      <dgm:prSet custT="1"/>
      <dgm:spPr/>
      <dgm:t>
        <a:bodyPr/>
        <a:lstStyle/>
        <a:p>
          <a:pPr rtl="0"/>
          <a:r>
            <a:rPr lang="en-US" sz="1800" dirty="0" smtClean="0"/>
            <a:t> almost every piece of information has been digitized, so a digital signal may be any stream of digital data - digital audio/video data,  even the weight of clothes in a washing machine etc. </a:t>
          </a:r>
          <a:endParaRPr lang="en-US" sz="1800" dirty="0"/>
        </a:p>
      </dgm:t>
    </dgm:pt>
    <dgm:pt modelId="{D435B3B3-D8FB-41E2-8841-DBE5CC121F05}" type="parTrans" cxnId="{958109DC-1563-43BE-84A0-5AE095EAA14F}">
      <dgm:prSet/>
      <dgm:spPr/>
      <dgm:t>
        <a:bodyPr/>
        <a:lstStyle/>
        <a:p>
          <a:endParaRPr lang="en-US"/>
        </a:p>
      </dgm:t>
    </dgm:pt>
    <dgm:pt modelId="{93A14FC7-F46F-4AB8-962F-0B9CA1CB6857}" type="sibTrans" cxnId="{958109DC-1563-43BE-84A0-5AE095EAA14F}">
      <dgm:prSet/>
      <dgm:spPr/>
      <dgm:t>
        <a:bodyPr/>
        <a:lstStyle/>
        <a:p>
          <a:endParaRPr lang="en-US"/>
        </a:p>
      </dgm:t>
    </dgm:pt>
    <dgm:pt modelId="{2F9BDED3-79FF-4837-A010-F5EF2CD70521}" type="pres">
      <dgm:prSet presAssocID="{07D41BB2-40C3-49B5-9362-2C50991AA552}" presName="linear" presStyleCnt="0">
        <dgm:presLayoutVars>
          <dgm:animLvl val="lvl"/>
          <dgm:resizeHandles val="exact"/>
        </dgm:presLayoutVars>
      </dgm:prSet>
      <dgm:spPr/>
      <dgm:t>
        <a:bodyPr/>
        <a:lstStyle/>
        <a:p>
          <a:endParaRPr lang="en-US"/>
        </a:p>
      </dgm:t>
    </dgm:pt>
    <dgm:pt modelId="{7B692343-491F-4C1B-A7F0-A17F68BB6D16}" type="pres">
      <dgm:prSet presAssocID="{3A0B9012-569E-46F3-B799-F484F7B1894B}" presName="parentText" presStyleLbl="node1" presStyleIdx="0" presStyleCnt="1" custScaleY="78372">
        <dgm:presLayoutVars>
          <dgm:chMax val="0"/>
          <dgm:bulletEnabled val="1"/>
        </dgm:presLayoutVars>
      </dgm:prSet>
      <dgm:spPr/>
      <dgm:t>
        <a:bodyPr/>
        <a:lstStyle/>
        <a:p>
          <a:endParaRPr lang="en-US"/>
        </a:p>
      </dgm:t>
    </dgm:pt>
    <dgm:pt modelId="{7FF92738-C23C-496A-B76B-619709978E8A}" type="pres">
      <dgm:prSet presAssocID="{3A0B9012-569E-46F3-B799-F484F7B1894B}" presName="childText" presStyleLbl="revTx" presStyleIdx="0" presStyleCnt="1">
        <dgm:presLayoutVars>
          <dgm:bulletEnabled val="1"/>
        </dgm:presLayoutVars>
      </dgm:prSet>
      <dgm:spPr/>
      <dgm:t>
        <a:bodyPr/>
        <a:lstStyle/>
        <a:p>
          <a:endParaRPr lang="en-US"/>
        </a:p>
      </dgm:t>
    </dgm:pt>
  </dgm:ptLst>
  <dgm:cxnLst>
    <dgm:cxn modelId="{72261A0E-E940-44A1-9632-0FABB45CAB24}" srcId="{07D41BB2-40C3-49B5-9362-2C50991AA552}" destId="{3A0B9012-569E-46F3-B799-F484F7B1894B}" srcOrd="0" destOrd="0" parTransId="{0B282DFC-9F41-4E8F-A78B-1668385CA1B6}" sibTransId="{5598BB0E-43EE-4900-92ED-BEFEF9743974}"/>
    <dgm:cxn modelId="{364F6C94-EA59-49E2-B190-B47B4F025253}" type="presOf" srcId="{DA02ABE3-23A4-4021-8874-83EC7351A230}" destId="{7FF92738-C23C-496A-B76B-619709978E8A}" srcOrd="0" destOrd="0" presId="urn:microsoft.com/office/officeart/2005/8/layout/vList2"/>
    <dgm:cxn modelId="{566FD582-9F05-45A4-BE5B-7BCBF11F4707}" type="presOf" srcId="{3A0B9012-569E-46F3-B799-F484F7B1894B}" destId="{7B692343-491F-4C1B-A7F0-A17F68BB6D16}" srcOrd="0" destOrd="0" presId="urn:microsoft.com/office/officeart/2005/8/layout/vList2"/>
    <dgm:cxn modelId="{B1002508-9231-4E1C-8255-4345DE8D96ED}" type="presOf" srcId="{07D41BB2-40C3-49B5-9362-2C50991AA552}" destId="{2F9BDED3-79FF-4837-A010-F5EF2CD70521}" srcOrd="0" destOrd="0" presId="urn:microsoft.com/office/officeart/2005/8/layout/vList2"/>
    <dgm:cxn modelId="{958109DC-1563-43BE-84A0-5AE095EAA14F}" srcId="{3A0B9012-569E-46F3-B799-F484F7B1894B}" destId="{DA02ABE3-23A4-4021-8874-83EC7351A230}" srcOrd="0" destOrd="0" parTransId="{D435B3B3-D8FB-41E2-8841-DBE5CC121F05}" sibTransId="{93A14FC7-F46F-4AB8-962F-0B9CA1CB6857}"/>
    <dgm:cxn modelId="{3B7B360E-41A7-4657-A2C3-65D6D671A43E}" type="presParOf" srcId="{2F9BDED3-79FF-4837-A010-F5EF2CD70521}" destId="{7B692343-491F-4C1B-A7F0-A17F68BB6D16}" srcOrd="0" destOrd="0" presId="urn:microsoft.com/office/officeart/2005/8/layout/vList2"/>
    <dgm:cxn modelId="{F7000DD3-9F8F-4440-89B4-F2853FD0EC95}" type="presParOf" srcId="{2F9BDED3-79FF-4837-A010-F5EF2CD70521}" destId="{7FF92738-C23C-496A-B76B-619709978E8A}" srcOrd="1" destOrd="0" presId="urn:microsoft.com/office/officeart/2005/8/layout/vList2"/>
  </dgm:cxnLst>
  <dgm:bg/>
  <dgm:whole>
    <a:ln>
      <a:solidFill>
        <a:schemeClr val="tx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2FD8293-4941-4115-AD24-6C83EEE41E5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069874-1FFC-4489-A938-C9E8BDC172CA}">
      <dgm:prSet/>
      <dgm:spPr>
        <a:solidFill>
          <a:srgbClr val="002060"/>
        </a:solidFill>
      </dgm:spPr>
      <dgm:t>
        <a:bodyPr/>
        <a:lstStyle/>
        <a:p>
          <a:pPr rtl="0"/>
          <a:r>
            <a:rPr lang="en-US" dirty="0" smtClean="0"/>
            <a:t>Analysis of such digital signals for a variety of purposes can be easily accomplished by a DSP.</a:t>
          </a:r>
          <a:endParaRPr lang="en-US" dirty="0"/>
        </a:p>
      </dgm:t>
    </dgm:pt>
    <dgm:pt modelId="{F6F6011F-51CC-4E41-8B55-AD20DBC2F2A2}" type="parTrans" cxnId="{958D1618-91EF-4950-ADAC-0C14E24B46DF}">
      <dgm:prSet/>
      <dgm:spPr/>
      <dgm:t>
        <a:bodyPr/>
        <a:lstStyle/>
        <a:p>
          <a:endParaRPr lang="en-US"/>
        </a:p>
      </dgm:t>
    </dgm:pt>
    <dgm:pt modelId="{1974AAEE-F363-4165-91DF-7E7FB9419602}" type="sibTrans" cxnId="{958D1618-91EF-4950-ADAC-0C14E24B46DF}">
      <dgm:prSet/>
      <dgm:spPr/>
      <dgm:t>
        <a:bodyPr/>
        <a:lstStyle/>
        <a:p>
          <a:endParaRPr lang="en-US"/>
        </a:p>
      </dgm:t>
    </dgm:pt>
    <dgm:pt modelId="{76D4D8AE-040F-4F48-8369-F3CF4F9ED05F}">
      <dgm:prSet/>
      <dgm:spPr/>
      <dgm:t>
        <a:bodyPr/>
        <a:lstStyle/>
        <a:p>
          <a:pPr rtl="0"/>
          <a:r>
            <a:rPr lang="en-US" smtClean="0"/>
            <a:t>Signal processing </a:t>
          </a:r>
          <a:endParaRPr lang="en-US" dirty="0"/>
        </a:p>
      </dgm:t>
    </dgm:pt>
    <dgm:pt modelId="{77512522-022C-441F-A242-A597ADA715BC}" type="parTrans" cxnId="{66A6499E-D608-4F09-84A7-D9651404F573}">
      <dgm:prSet/>
      <dgm:spPr/>
      <dgm:t>
        <a:bodyPr/>
        <a:lstStyle/>
        <a:p>
          <a:endParaRPr lang="en-US"/>
        </a:p>
      </dgm:t>
    </dgm:pt>
    <dgm:pt modelId="{A505C41D-EEF7-41CF-9ACC-3CFBFBEC3CBF}" type="sibTrans" cxnId="{66A6499E-D608-4F09-84A7-D9651404F573}">
      <dgm:prSet/>
      <dgm:spPr/>
      <dgm:t>
        <a:bodyPr/>
        <a:lstStyle/>
        <a:p>
          <a:endParaRPr lang="en-US"/>
        </a:p>
      </dgm:t>
    </dgm:pt>
    <dgm:pt modelId="{7026F957-F4AA-4C8A-879D-6E0A2B0F84F4}">
      <dgm:prSet/>
      <dgm:spPr/>
      <dgm:t>
        <a:bodyPr/>
        <a:lstStyle/>
        <a:p>
          <a:pPr rtl="0"/>
          <a:r>
            <a:rPr lang="en-US" dirty="0" smtClean="0"/>
            <a:t>actions performed on signals - filtering, encoding/decoding, compression/decompression, amplification, modulation, level detection, pattern matching, mathematical/logical operations, and much more. </a:t>
          </a:r>
          <a:endParaRPr lang="en-US" dirty="0"/>
        </a:p>
      </dgm:t>
    </dgm:pt>
    <dgm:pt modelId="{89C385C3-04EB-487F-8723-1514681DF1D1}" type="parTrans" cxnId="{71E9CC73-263C-4E1F-9F7C-D79A8911161E}">
      <dgm:prSet/>
      <dgm:spPr/>
      <dgm:t>
        <a:bodyPr/>
        <a:lstStyle/>
        <a:p>
          <a:endParaRPr lang="en-US"/>
        </a:p>
      </dgm:t>
    </dgm:pt>
    <dgm:pt modelId="{61E9CC8C-62AC-4463-A2CF-E4906979D888}" type="sibTrans" cxnId="{71E9CC73-263C-4E1F-9F7C-D79A8911161E}">
      <dgm:prSet/>
      <dgm:spPr/>
      <dgm:t>
        <a:bodyPr/>
        <a:lstStyle/>
        <a:p>
          <a:endParaRPr lang="en-US"/>
        </a:p>
      </dgm:t>
    </dgm:pt>
    <dgm:pt modelId="{E8622D56-9013-4A7E-978E-8267AB85856E}" type="pres">
      <dgm:prSet presAssocID="{C2FD8293-4941-4115-AD24-6C83EEE41E5D}" presName="linear" presStyleCnt="0">
        <dgm:presLayoutVars>
          <dgm:animLvl val="lvl"/>
          <dgm:resizeHandles val="exact"/>
        </dgm:presLayoutVars>
      </dgm:prSet>
      <dgm:spPr/>
      <dgm:t>
        <a:bodyPr/>
        <a:lstStyle/>
        <a:p>
          <a:endParaRPr lang="en-US"/>
        </a:p>
      </dgm:t>
    </dgm:pt>
    <dgm:pt modelId="{EFA5699F-C1CB-4373-BAB7-473A7123C1DA}" type="pres">
      <dgm:prSet presAssocID="{E6069874-1FFC-4489-A938-C9E8BDC172CA}" presName="parentText" presStyleLbl="node1" presStyleIdx="0" presStyleCnt="1">
        <dgm:presLayoutVars>
          <dgm:chMax val="0"/>
          <dgm:bulletEnabled val="1"/>
        </dgm:presLayoutVars>
      </dgm:prSet>
      <dgm:spPr/>
      <dgm:t>
        <a:bodyPr/>
        <a:lstStyle/>
        <a:p>
          <a:endParaRPr lang="en-US"/>
        </a:p>
      </dgm:t>
    </dgm:pt>
    <dgm:pt modelId="{8F43CA48-0389-4FCA-B30D-17EF396FBCD5}" type="pres">
      <dgm:prSet presAssocID="{E6069874-1FFC-4489-A938-C9E8BDC172CA}" presName="childText" presStyleLbl="revTx" presStyleIdx="0" presStyleCnt="1">
        <dgm:presLayoutVars>
          <dgm:bulletEnabled val="1"/>
        </dgm:presLayoutVars>
      </dgm:prSet>
      <dgm:spPr/>
      <dgm:t>
        <a:bodyPr/>
        <a:lstStyle/>
        <a:p>
          <a:endParaRPr lang="en-US"/>
        </a:p>
      </dgm:t>
    </dgm:pt>
  </dgm:ptLst>
  <dgm:cxnLst>
    <dgm:cxn modelId="{44BC31E6-87CB-4541-A28E-8B15ACDACBB1}" type="presOf" srcId="{76D4D8AE-040F-4F48-8369-F3CF4F9ED05F}" destId="{8F43CA48-0389-4FCA-B30D-17EF396FBCD5}" srcOrd="0" destOrd="0" presId="urn:microsoft.com/office/officeart/2005/8/layout/vList2"/>
    <dgm:cxn modelId="{E4BC0BFA-DB7D-441B-9C27-CFE6B2145878}" type="presOf" srcId="{C2FD8293-4941-4115-AD24-6C83EEE41E5D}" destId="{E8622D56-9013-4A7E-978E-8267AB85856E}" srcOrd="0" destOrd="0" presId="urn:microsoft.com/office/officeart/2005/8/layout/vList2"/>
    <dgm:cxn modelId="{5DE87F94-B1E0-41E9-AE7A-C3564818DEFD}" type="presOf" srcId="{7026F957-F4AA-4C8A-879D-6E0A2B0F84F4}" destId="{8F43CA48-0389-4FCA-B30D-17EF396FBCD5}" srcOrd="0" destOrd="1" presId="urn:microsoft.com/office/officeart/2005/8/layout/vList2"/>
    <dgm:cxn modelId="{66A6499E-D608-4F09-84A7-D9651404F573}" srcId="{E6069874-1FFC-4489-A938-C9E8BDC172CA}" destId="{76D4D8AE-040F-4F48-8369-F3CF4F9ED05F}" srcOrd="0" destOrd="0" parTransId="{77512522-022C-441F-A242-A597ADA715BC}" sibTransId="{A505C41D-EEF7-41CF-9ACC-3CFBFBEC3CBF}"/>
    <dgm:cxn modelId="{A1947666-945E-4B64-B0EA-2E632279BB68}" type="presOf" srcId="{E6069874-1FFC-4489-A938-C9E8BDC172CA}" destId="{EFA5699F-C1CB-4373-BAB7-473A7123C1DA}" srcOrd="0" destOrd="0" presId="urn:microsoft.com/office/officeart/2005/8/layout/vList2"/>
    <dgm:cxn modelId="{958D1618-91EF-4950-ADAC-0C14E24B46DF}" srcId="{C2FD8293-4941-4115-AD24-6C83EEE41E5D}" destId="{E6069874-1FFC-4489-A938-C9E8BDC172CA}" srcOrd="0" destOrd="0" parTransId="{F6F6011F-51CC-4E41-8B55-AD20DBC2F2A2}" sibTransId="{1974AAEE-F363-4165-91DF-7E7FB9419602}"/>
    <dgm:cxn modelId="{71E9CC73-263C-4E1F-9F7C-D79A8911161E}" srcId="{76D4D8AE-040F-4F48-8369-F3CF4F9ED05F}" destId="{7026F957-F4AA-4C8A-879D-6E0A2B0F84F4}" srcOrd="0" destOrd="0" parTransId="{89C385C3-04EB-487F-8723-1514681DF1D1}" sibTransId="{61E9CC8C-62AC-4463-A2CF-E4906979D888}"/>
    <dgm:cxn modelId="{123381D7-3E61-413B-8C08-54C411E46F26}" type="presParOf" srcId="{E8622D56-9013-4A7E-978E-8267AB85856E}" destId="{EFA5699F-C1CB-4373-BAB7-473A7123C1DA}" srcOrd="0" destOrd="0" presId="urn:microsoft.com/office/officeart/2005/8/layout/vList2"/>
    <dgm:cxn modelId="{9FF88C7D-25BC-408B-A0C5-9DDF2FABBBB5}" type="presParOf" srcId="{E8622D56-9013-4A7E-978E-8267AB85856E}" destId="{8F43CA48-0389-4FCA-B30D-17EF396FBCD5}" srcOrd="1" destOrd="0" presId="urn:microsoft.com/office/officeart/2005/8/layout/vList2"/>
  </dgm:cxnLst>
  <dgm:bg/>
  <dgm:whole>
    <a:ln>
      <a:solidFill>
        <a:schemeClr val="tx1"/>
      </a:solidFill>
    </a:ln>
  </dgm:whole>
  <dgm:extLst>
    <a:ext uri="http://schemas.microsoft.com/office/drawing/2008/diagram">
      <dsp:dataModelExt xmlns:dsp="http://schemas.microsoft.com/office/drawing/2008/diagram" relId="rId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A9A13FF-C03B-4B18-800A-650890AE05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73C5C3-4343-42D3-91E7-D01FC90C4375}">
      <dgm:prSet custT="1"/>
      <dgm:spPr>
        <a:solidFill>
          <a:srgbClr val="002060"/>
        </a:solidFill>
      </dgm:spPr>
      <dgm:t>
        <a:bodyPr/>
        <a:lstStyle/>
        <a:p>
          <a:pPr rtl="0"/>
          <a:r>
            <a:rPr lang="en-US" sz="1800" smtClean="0"/>
            <a:t>Reasons , why SP ?  : </a:t>
          </a:r>
          <a:endParaRPr lang="en-US" sz="1800"/>
        </a:p>
      </dgm:t>
    </dgm:pt>
    <dgm:pt modelId="{9514331F-B2AA-4D31-BC18-1E5341C4DBE1}" type="parTrans" cxnId="{16346F17-3759-4AAD-A851-8DAB9FEDF61F}">
      <dgm:prSet/>
      <dgm:spPr/>
      <dgm:t>
        <a:bodyPr/>
        <a:lstStyle/>
        <a:p>
          <a:endParaRPr lang="en-US"/>
        </a:p>
      </dgm:t>
    </dgm:pt>
    <dgm:pt modelId="{217CE063-8921-4353-AEF8-D1C866EC5B6D}" type="sibTrans" cxnId="{16346F17-3759-4AAD-A851-8DAB9FEDF61F}">
      <dgm:prSet/>
      <dgm:spPr/>
      <dgm:t>
        <a:bodyPr/>
        <a:lstStyle/>
        <a:p>
          <a:endParaRPr lang="en-US"/>
        </a:p>
      </dgm:t>
    </dgm:pt>
    <dgm:pt modelId="{314E42C9-77F0-4D61-B3E9-AC0326547FFA}">
      <dgm:prSet custT="1"/>
      <dgm:spPr/>
      <dgm:t>
        <a:bodyPr/>
        <a:lstStyle/>
        <a:p>
          <a:pPr rtl="0"/>
          <a:r>
            <a:rPr lang="en-US" sz="1800" dirty="0" smtClean="0"/>
            <a:t>to enhance it;</a:t>
          </a:r>
          <a:endParaRPr lang="en-US" sz="1800" dirty="0"/>
        </a:p>
      </dgm:t>
    </dgm:pt>
    <dgm:pt modelId="{3EADC93D-BC8B-4550-91C6-16A6C0B035FF}" type="parTrans" cxnId="{18B995E9-CFB8-45D3-9B83-CBCE9B99B8BD}">
      <dgm:prSet/>
      <dgm:spPr/>
      <dgm:t>
        <a:bodyPr/>
        <a:lstStyle/>
        <a:p>
          <a:endParaRPr lang="en-US"/>
        </a:p>
      </dgm:t>
    </dgm:pt>
    <dgm:pt modelId="{F68EA096-E547-499D-A501-11F9FFA45C36}" type="sibTrans" cxnId="{18B995E9-CFB8-45D3-9B83-CBCE9B99B8BD}">
      <dgm:prSet/>
      <dgm:spPr/>
      <dgm:t>
        <a:bodyPr/>
        <a:lstStyle/>
        <a:p>
          <a:endParaRPr lang="en-US"/>
        </a:p>
      </dgm:t>
    </dgm:pt>
    <dgm:pt modelId="{4CE307A1-4810-48E9-854B-245DDEF7E681}">
      <dgm:prSet custT="1"/>
      <dgm:spPr/>
      <dgm:t>
        <a:bodyPr/>
        <a:lstStyle/>
        <a:p>
          <a:pPr rtl="0"/>
          <a:r>
            <a:rPr lang="en-US" sz="1800" dirty="0" smtClean="0"/>
            <a:t>reduce its component noise;</a:t>
          </a:r>
          <a:endParaRPr lang="en-US" sz="1800" dirty="0"/>
        </a:p>
      </dgm:t>
    </dgm:pt>
    <dgm:pt modelId="{4EF1B7B3-D19A-4FA6-A3C7-49C14BE4880B}" type="parTrans" cxnId="{6BBB3B74-227A-4A15-8228-CB3330B07B6F}">
      <dgm:prSet/>
      <dgm:spPr/>
      <dgm:t>
        <a:bodyPr/>
        <a:lstStyle/>
        <a:p>
          <a:endParaRPr lang="en-US"/>
        </a:p>
      </dgm:t>
    </dgm:pt>
    <dgm:pt modelId="{7CE4B56B-30D3-4ECF-81F4-7775D78F5F05}" type="sibTrans" cxnId="{6BBB3B74-227A-4A15-8228-CB3330B07B6F}">
      <dgm:prSet/>
      <dgm:spPr/>
      <dgm:t>
        <a:bodyPr/>
        <a:lstStyle/>
        <a:p>
          <a:endParaRPr lang="en-US"/>
        </a:p>
      </dgm:t>
    </dgm:pt>
    <dgm:pt modelId="{AC803C38-1E7B-4A39-8CB0-004FA1A849BB}">
      <dgm:prSet custT="1"/>
      <dgm:spPr/>
      <dgm:t>
        <a:bodyPr/>
        <a:lstStyle/>
        <a:p>
          <a:pPr rtl="0"/>
          <a:r>
            <a:rPr lang="en-US" sz="1800" dirty="0" smtClean="0"/>
            <a:t>make its transmission and reception more effective, efficient, and faster; </a:t>
          </a:r>
          <a:endParaRPr lang="en-US" sz="1800" dirty="0"/>
        </a:p>
      </dgm:t>
    </dgm:pt>
    <dgm:pt modelId="{90FDFD8C-EB03-4465-A0C0-91B90C0C90B2}" type="parTrans" cxnId="{59BCB6D9-C380-4179-8625-BF8590273DF8}">
      <dgm:prSet/>
      <dgm:spPr/>
      <dgm:t>
        <a:bodyPr/>
        <a:lstStyle/>
        <a:p>
          <a:endParaRPr lang="en-US"/>
        </a:p>
      </dgm:t>
    </dgm:pt>
    <dgm:pt modelId="{ABC2C196-71BE-4E9D-9F4E-FF386B70B691}" type="sibTrans" cxnId="{59BCB6D9-C380-4179-8625-BF8590273DF8}">
      <dgm:prSet/>
      <dgm:spPr/>
      <dgm:t>
        <a:bodyPr/>
        <a:lstStyle/>
        <a:p>
          <a:endParaRPr lang="en-US"/>
        </a:p>
      </dgm:t>
    </dgm:pt>
    <dgm:pt modelId="{9155DEB5-2461-46B5-9B53-25D9BB89C4E2}">
      <dgm:prSet custT="1"/>
      <dgm:spPr/>
      <dgm:t>
        <a:bodyPr/>
        <a:lstStyle/>
        <a:p>
          <a:pPr rtl="0"/>
          <a:r>
            <a:rPr lang="en-US" sz="1800" dirty="0" smtClean="0"/>
            <a:t>make it interact with other signals in special ways; </a:t>
          </a:r>
          <a:endParaRPr lang="en-US" sz="1800" dirty="0"/>
        </a:p>
      </dgm:t>
    </dgm:pt>
    <dgm:pt modelId="{EC5133FE-EC33-449A-8DBB-109A2035B566}" type="parTrans" cxnId="{3AE34DA0-1F85-458B-B3DF-705B28991982}">
      <dgm:prSet/>
      <dgm:spPr/>
      <dgm:t>
        <a:bodyPr/>
        <a:lstStyle/>
        <a:p>
          <a:endParaRPr lang="en-US"/>
        </a:p>
      </dgm:t>
    </dgm:pt>
    <dgm:pt modelId="{047347EC-29C0-4E67-B175-FDF89C8341B3}" type="sibTrans" cxnId="{3AE34DA0-1F85-458B-B3DF-705B28991982}">
      <dgm:prSet/>
      <dgm:spPr/>
      <dgm:t>
        <a:bodyPr/>
        <a:lstStyle/>
        <a:p>
          <a:endParaRPr lang="en-US"/>
        </a:p>
      </dgm:t>
    </dgm:pt>
    <dgm:pt modelId="{649A4FC0-CFB8-4990-87D4-0A44B36B7115}">
      <dgm:prSet custT="1"/>
      <dgm:spPr/>
      <dgm:t>
        <a:bodyPr/>
        <a:lstStyle/>
        <a:p>
          <a:pPr rtl="0"/>
          <a:r>
            <a:rPr lang="en-US" sz="1800" dirty="0" smtClean="0"/>
            <a:t>facilitate its use in digital analysis, monitoring, or control; etc.</a:t>
          </a:r>
          <a:r>
            <a:rPr lang="en-US" sz="1300" dirty="0" smtClean="0"/>
            <a:t> </a:t>
          </a:r>
          <a:endParaRPr lang="en-US" sz="1300" dirty="0"/>
        </a:p>
      </dgm:t>
    </dgm:pt>
    <dgm:pt modelId="{307CCB65-CCEF-4973-95E2-4D2275FBD106}" type="parTrans" cxnId="{E351832C-D7F8-4468-AF31-D711F2E14559}">
      <dgm:prSet/>
      <dgm:spPr/>
      <dgm:t>
        <a:bodyPr/>
        <a:lstStyle/>
        <a:p>
          <a:endParaRPr lang="en-US"/>
        </a:p>
      </dgm:t>
    </dgm:pt>
    <dgm:pt modelId="{D67A63E1-2C95-4641-A6F0-0A71BFA4B685}" type="sibTrans" cxnId="{E351832C-D7F8-4468-AF31-D711F2E14559}">
      <dgm:prSet/>
      <dgm:spPr/>
      <dgm:t>
        <a:bodyPr/>
        <a:lstStyle/>
        <a:p>
          <a:endParaRPr lang="en-US"/>
        </a:p>
      </dgm:t>
    </dgm:pt>
    <dgm:pt modelId="{08E93C4D-8432-4FC9-883A-336F3F9F47DD}">
      <dgm:prSet custT="1"/>
      <dgm:spPr/>
      <dgm:t>
        <a:bodyPr/>
        <a:lstStyle/>
        <a:p>
          <a:pPr rtl="0"/>
          <a:r>
            <a:rPr lang="en-US" sz="1800" dirty="0" smtClean="0"/>
            <a:t>transform it; </a:t>
          </a:r>
          <a:endParaRPr lang="en-US" sz="1800" dirty="0"/>
        </a:p>
      </dgm:t>
    </dgm:pt>
    <dgm:pt modelId="{4D3E5F3A-C4B8-44F5-985B-B5A05766DA49}" type="parTrans" cxnId="{67099648-B0CE-4C57-AB26-0E9C4F97DEDC}">
      <dgm:prSet/>
      <dgm:spPr/>
    </dgm:pt>
    <dgm:pt modelId="{124F7E9F-1E2C-49A2-8361-67D0DBD22AD1}" type="sibTrans" cxnId="{67099648-B0CE-4C57-AB26-0E9C4F97DEDC}">
      <dgm:prSet/>
      <dgm:spPr/>
    </dgm:pt>
    <dgm:pt modelId="{A46647AE-E271-49C0-891D-FB247BD8A516}" type="pres">
      <dgm:prSet presAssocID="{FA9A13FF-C03B-4B18-800A-650890AE05D5}" presName="linear" presStyleCnt="0">
        <dgm:presLayoutVars>
          <dgm:animLvl val="lvl"/>
          <dgm:resizeHandles val="exact"/>
        </dgm:presLayoutVars>
      </dgm:prSet>
      <dgm:spPr/>
      <dgm:t>
        <a:bodyPr/>
        <a:lstStyle/>
        <a:p>
          <a:endParaRPr lang="en-US"/>
        </a:p>
      </dgm:t>
    </dgm:pt>
    <dgm:pt modelId="{E47001A2-B696-4787-8072-6A782916D48A}" type="pres">
      <dgm:prSet presAssocID="{E773C5C3-4343-42D3-91E7-D01FC90C4375}" presName="parentText" presStyleLbl="node1" presStyleIdx="0" presStyleCnt="1" custScaleY="45653" custLinFactNeighborX="136" custLinFactNeighborY="-23620">
        <dgm:presLayoutVars>
          <dgm:chMax val="0"/>
          <dgm:bulletEnabled val="1"/>
        </dgm:presLayoutVars>
      </dgm:prSet>
      <dgm:spPr/>
      <dgm:t>
        <a:bodyPr/>
        <a:lstStyle/>
        <a:p>
          <a:endParaRPr lang="en-US"/>
        </a:p>
      </dgm:t>
    </dgm:pt>
    <dgm:pt modelId="{85A884CA-244C-4581-BE13-4D1CF9409875}" type="pres">
      <dgm:prSet presAssocID="{E773C5C3-4343-42D3-91E7-D01FC90C4375}" presName="childText" presStyleLbl="revTx" presStyleIdx="0" presStyleCnt="1" custScaleY="65649" custLinFactNeighborX="272" custLinFactNeighborY="-32909">
        <dgm:presLayoutVars>
          <dgm:bulletEnabled val="1"/>
        </dgm:presLayoutVars>
      </dgm:prSet>
      <dgm:spPr/>
      <dgm:t>
        <a:bodyPr/>
        <a:lstStyle/>
        <a:p>
          <a:endParaRPr lang="en-US"/>
        </a:p>
      </dgm:t>
    </dgm:pt>
  </dgm:ptLst>
  <dgm:cxnLst>
    <dgm:cxn modelId="{CE8ACCAC-A844-4AC4-855F-F0AEF6BE793D}" type="presOf" srcId="{9155DEB5-2461-46B5-9B53-25D9BB89C4E2}" destId="{85A884CA-244C-4581-BE13-4D1CF9409875}" srcOrd="0" destOrd="4" presId="urn:microsoft.com/office/officeart/2005/8/layout/vList2"/>
    <dgm:cxn modelId="{B3CF4FD0-B671-4B12-A84D-4D1CE987CDFD}" type="presOf" srcId="{314E42C9-77F0-4D61-B3E9-AC0326547FFA}" destId="{85A884CA-244C-4581-BE13-4D1CF9409875}" srcOrd="0" destOrd="0" presId="urn:microsoft.com/office/officeart/2005/8/layout/vList2"/>
    <dgm:cxn modelId="{16346F17-3759-4AAD-A851-8DAB9FEDF61F}" srcId="{FA9A13FF-C03B-4B18-800A-650890AE05D5}" destId="{E773C5C3-4343-42D3-91E7-D01FC90C4375}" srcOrd="0" destOrd="0" parTransId="{9514331F-B2AA-4D31-BC18-1E5341C4DBE1}" sibTransId="{217CE063-8921-4353-AEF8-D1C866EC5B6D}"/>
    <dgm:cxn modelId="{E351832C-D7F8-4468-AF31-D711F2E14559}" srcId="{E773C5C3-4343-42D3-91E7-D01FC90C4375}" destId="{649A4FC0-CFB8-4990-87D4-0A44B36B7115}" srcOrd="5" destOrd="0" parTransId="{307CCB65-CCEF-4973-95E2-4D2275FBD106}" sibTransId="{D67A63E1-2C95-4641-A6F0-0A71BFA4B685}"/>
    <dgm:cxn modelId="{8E45853D-7268-4977-A9CC-8E2D1D75149B}" type="presOf" srcId="{FA9A13FF-C03B-4B18-800A-650890AE05D5}" destId="{A46647AE-E271-49C0-891D-FB247BD8A516}" srcOrd="0" destOrd="0" presId="urn:microsoft.com/office/officeart/2005/8/layout/vList2"/>
    <dgm:cxn modelId="{18B995E9-CFB8-45D3-9B83-CBCE9B99B8BD}" srcId="{E773C5C3-4343-42D3-91E7-D01FC90C4375}" destId="{314E42C9-77F0-4D61-B3E9-AC0326547FFA}" srcOrd="0" destOrd="0" parTransId="{3EADC93D-BC8B-4550-91C6-16A6C0B035FF}" sibTransId="{F68EA096-E547-499D-A501-11F9FFA45C36}"/>
    <dgm:cxn modelId="{67099648-B0CE-4C57-AB26-0E9C4F97DEDC}" srcId="{E773C5C3-4343-42D3-91E7-D01FC90C4375}" destId="{08E93C4D-8432-4FC9-883A-336F3F9F47DD}" srcOrd="3" destOrd="0" parTransId="{4D3E5F3A-C4B8-44F5-985B-B5A05766DA49}" sibTransId="{124F7E9F-1E2C-49A2-8361-67D0DBD22AD1}"/>
    <dgm:cxn modelId="{2E00137B-4FFD-4BCF-B705-25EF54701BE4}" type="presOf" srcId="{4CE307A1-4810-48E9-854B-245DDEF7E681}" destId="{85A884CA-244C-4581-BE13-4D1CF9409875}" srcOrd="0" destOrd="1" presId="urn:microsoft.com/office/officeart/2005/8/layout/vList2"/>
    <dgm:cxn modelId="{6BBB3B74-227A-4A15-8228-CB3330B07B6F}" srcId="{E773C5C3-4343-42D3-91E7-D01FC90C4375}" destId="{4CE307A1-4810-48E9-854B-245DDEF7E681}" srcOrd="1" destOrd="0" parTransId="{4EF1B7B3-D19A-4FA6-A3C7-49C14BE4880B}" sibTransId="{7CE4B56B-30D3-4ECF-81F4-7775D78F5F05}"/>
    <dgm:cxn modelId="{3AE34DA0-1F85-458B-B3DF-705B28991982}" srcId="{E773C5C3-4343-42D3-91E7-D01FC90C4375}" destId="{9155DEB5-2461-46B5-9B53-25D9BB89C4E2}" srcOrd="4" destOrd="0" parTransId="{EC5133FE-EC33-449A-8DBB-109A2035B566}" sibTransId="{047347EC-29C0-4E67-B175-FDF89C8341B3}"/>
    <dgm:cxn modelId="{59BCB6D9-C380-4179-8625-BF8590273DF8}" srcId="{E773C5C3-4343-42D3-91E7-D01FC90C4375}" destId="{AC803C38-1E7B-4A39-8CB0-004FA1A849BB}" srcOrd="2" destOrd="0" parTransId="{90FDFD8C-EB03-4465-A0C0-91B90C0C90B2}" sibTransId="{ABC2C196-71BE-4E9D-9F4E-FF386B70B691}"/>
    <dgm:cxn modelId="{351CFED0-8378-4349-9E4B-3D1608BF75C1}" type="presOf" srcId="{649A4FC0-CFB8-4990-87D4-0A44B36B7115}" destId="{85A884CA-244C-4581-BE13-4D1CF9409875}" srcOrd="0" destOrd="5" presId="urn:microsoft.com/office/officeart/2005/8/layout/vList2"/>
    <dgm:cxn modelId="{C799F3D1-AB15-45A3-956B-B81A366A0492}" type="presOf" srcId="{08E93C4D-8432-4FC9-883A-336F3F9F47DD}" destId="{85A884CA-244C-4581-BE13-4D1CF9409875}" srcOrd="0" destOrd="3" presId="urn:microsoft.com/office/officeart/2005/8/layout/vList2"/>
    <dgm:cxn modelId="{7EA9E35B-829F-4A30-89B1-94F32668C49E}" type="presOf" srcId="{AC803C38-1E7B-4A39-8CB0-004FA1A849BB}" destId="{85A884CA-244C-4581-BE13-4D1CF9409875}" srcOrd="0" destOrd="2" presId="urn:microsoft.com/office/officeart/2005/8/layout/vList2"/>
    <dgm:cxn modelId="{C214CF20-F060-403F-B705-311DF098A06B}" type="presOf" srcId="{E773C5C3-4343-42D3-91E7-D01FC90C4375}" destId="{E47001A2-B696-4787-8072-6A782916D48A}" srcOrd="0" destOrd="0" presId="urn:microsoft.com/office/officeart/2005/8/layout/vList2"/>
    <dgm:cxn modelId="{FA325C92-F86E-4ED5-8F24-6FC86FCFA732}" type="presParOf" srcId="{A46647AE-E271-49C0-891D-FB247BD8A516}" destId="{E47001A2-B696-4787-8072-6A782916D48A}" srcOrd="0" destOrd="0" presId="urn:microsoft.com/office/officeart/2005/8/layout/vList2"/>
    <dgm:cxn modelId="{B6659323-205B-4D47-A00A-905CA9D999C9}" type="presParOf" srcId="{A46647AE-E271-49C0-891D-FB247BD8A516}" destId="{85A884CA-244C-4581-BE13-4D1CF9409875}" srcOrd="1" destOrd="0" presId="urn:microsoft.com/office/officeart/2005/8/layout/vList2"/>
  </dgm:cxnLst>
  <dgm:bg/>
  <dgm:whole>
    <a:ln>
      <a:solidFill>
        <a:schemeClr val="tx1"/>
      </a:solidFill>
    </a:ln>
  </dgm:whole>
  <dgm:extLst>
    <a:ext uri="http://schemas.microsoft.com/office/drawing/2008/diagram">
      <dsp:dataModelExt xmlns:dsp="http://schemas.microsoft.com/office/drawing/2008/diagram" relId="rId2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32988C1-F2B0-4B34-A8EB-A7D45902D549}"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C11DC6B-EE95-48F1-AD8C-BB004BE40B1C}">
      <dgm:prSet phldrT="[Text]" custT="1"/>
      <dgm:spPr>
        <a:solidFill>
          <a:srgbClr val="002060"/>
        </a:solidFill>
      </dgm:spPr>
      <dgm:t>
        <a:bodyPr/>
        <a:lstStyle/>
        <a:p>
          <a:r>
            <a:rPr lang="en-US" sz="1800" dirty="0" smtClean="0"/>
            <a:t>DSP </a:t>
          </a:r>
          <a:r>
            <a:rPr lang="en-US" sz="1800" dirty="0" err="1" smtClean="0"/>
            <a:t>Comput-ation</a:t>
          </a:r>
          <a:endParaRPr lang="en-US" sz="1800" dirty="0"/>
        </a:p>
      </dgm:t>
    </dgm:pt>
    <dgm:pt modelId="{64E77ECD-9BA2-40D1-9834-C4AF1B6C3F7D}" type="parTrans" cxnId="{83370B3A-103B-426F-B49B-E2B7ECE3F0F6}">
      <dgm:prSet/>
      <dgm:spPr/>
      <dgm:t>
        <a:bodyPr/>
        <a:lstStyle/>
        <a:p>
          <a:endParaRPr lang="en-US"/>
        </a:p>
      </dgm:t>
    </dgm:pt>
    <dgm:pt modelId="{806CA603-4F90-44F9-856E-A0A0A46A2AC7}" type="sibTrans" cxnId="{83370B3A-103B-426F-B49B-E2B7ECE3F0F6}">
      <dgm:prSet/>
      <dgm:spPr/>
      <dgm:t>
        <a:bodyPr/>
        <a:lstStyle/>
        <a:p>
          <a:endParaRPr lang="en-US"/>
        </a:p>
      </dgm:t>
    </dgm:pt>
    <dgm:pt modelId="{AFFF015C-3A7F-4A5A-9E6C-3C0FE796100E}">
      <dgm:prSet phldrT="[Text]"/>
      <dgm:spPr/>
      <dgm:t>
        <a:bodyPr/>
        <a:lstStyle/>
        <a:p>
          <a:r>
            <a:rPr lang="en-US" dirty="0" smtClean="0"/>
            <a:t>Multiplier</a:t>
          </a:r>
          <a:endParaRPr lang="en-US" dirty="0"/>
        </a:p>
      </dgm:t>
    </dgm:pt>
    <dgm:pt modelId="{000C2C55-4A30-474F-A845-8CD9DD50FE37}" type="parTrans" cxnId="{2575452A-51B1-4B18-8507-18F4F00D0304}">
      <dgm:prSet/>
      <dgm:spPr/>
      <dgm:t>
        <a:bodyPr/>
        <a:lstStyle/>
        <a:p>
          <a:endParaRPr lang="en-US"/>
        </a:p>
      </dgm:t>
    </dgm:pt>
    <dgm:pt modelId="{D3525933-456E-4223-BDA5-D5A44E7761FA}" type="sibTrans" cxnId="{2575452A-51B1-4B18-8507-18F4F00D0304}">
      <dgm:prSet/>
      <dgm:spPr/>
      <dgm:t>
        <a:bodyPr/>
        <a:lstStyle/>
        <a:p>
          <a:endParaRPr lang="en-US"/>
        </a:p>
      </dgm:t>
    </dgm:pt>
    <dgm:pt modelId="{C1229A33-EA0D-4B5E-9434-6C51408EF6B6}">
      <dgm:prSet phldrT="[Text]"/>
      <dgm:spPr/>
      <dgm:t>
        <a:bodyPr/>
        <a:lstStyle/>
        <a:p>
          <a:r>
            <a:rPr lang="en-US" dirty="0" smtClean="0"/>
            <a:t>Shifter</a:t>
          </a:r>
          <a:endParaRPr lang="en-US" dirty="0"/>
        </a:p>
      </dgm:t>
    </dgm:pt>
    <dgm:pt modelId="{94D9D25D-D698-4528-91C6-673D6E6559CD}" type="parTrans" cxnId="{E3E6E929-50A0-4FD0-9435-CB1FACFDE15E}">
      <dgm:prSet/>
      <dgm:spPr/>
      <dgm:t>
        <a:bodyPr/>
        <a:lstStyle/>
        <a:p>
          <a:endParaRPr lang="en-US"/>
        </a:p>
      </dgm:t>
    </dgm:pt>
    <dgm:pt modelId="{60E06956-D692-4842-8DDC-269027D4F648}" type="sibTrans" cxnId="{E3E6E929-50A0-4FD0-9435-CB1FACFDE15E}">
      <dgm:prSet/>
      <dgm:spPr/>
      <dgm:t>
        <a:bodyPr/>
        <a:lstStyle/>
        <a:p>
          <a:endParaRPr lang="en-US"/>
        </a:p>
      </dgm:t>
    </dgm:pt>
    <dgm:pt modelId="{0052099C-D964-4EF1-8B66-12DF257F9279}">
      <dgm:prSet phldrT="[Text]"/>
      <dgm:spPr/>
      <dgm:t>
        <a:bodyPr/>
        <a:lstStyle/>
        <a:p>
          <a:r>
            <a:rPr lang="en-US" dirty="0" smtClean="0"/>
            <a:t>Multiply &amp; Accumulate unit</a:t>
          </a:r>
          <a:endParaRPr lang="en-US" dirty="0"/>
        </a:p>
      </dgm:t>
    </dgm:pt>
    <dgm:pt modelId="{157E2C54-20AD-4043-BAB5-C80ED50BB06A}" type="parTrans" cxnId="{5363F741-A58C-41A2-ABD1-C81B00764406}">
      <dgm:prSet/>
      <dgm:spPr/>
      <dgm:t>
        <a:bodyPr/>
        <a:lstStyle/>
        <a:p>
          <a:endParaRPr lang="en-US"/>
        </a:p>
      </dgm:t>
    </dgm:pt>
    <dgm:pt modelId="{70C9319E-48A4-4AEB-B892-76F1CC9500EA}" type="sibTrans" cxnId="{5363F741-A58C-41A2-ABD1-C81B00764406}">
      <dgm:prSet/>
      <dgm:spPr/>
      <dgm:t>
        <a:bodyPr/>
        <a:lstStyle/>
        <a:p>
          <a:endParaRPr lang="en-US"/>
        </a:p>
      </dgm:t>
    </dgm:pt>
    <dgm:pt modelId="{748309B3-DBA3-4546-BC4A-33ED6C219822}">
      <dgm:prSet phldrT="[Text]"/>
      <dgm:spPr/>
      <dgm:t>
        <a:bodyPr/>
        <a:lstStyle/>
        <a:p>
          <a:r>
            <a:rPr lang="en-US" dirty="0" smtClean="0"/>
            <a:t>ALU</a:t>
          </a:r>
          <a:endParaRPr lang="en-US" dirty="0"/>
        </a:p>
      </dgm:t>
    </dgm:pt>
    <dgm:pt modelId="{ED01F53C-F61F-4B3B-9DB4-896A864FCD04}" type="parTrans" cxnId="{B3EABB74-7CDC-4348-B924-BE144A61EA47}">
      <dgm:prSet/>
      <dgm:spPr/>
      <dgm:t>
        <a:bodyPr/>
        <a:lstStyle/>
        <a:p>
          <a:endParaRPr lang="en-US"/>
        </a:p>
      </dgm:t>
    </dgm:pt>
    <dgm:pt modelId="{349F15B5-2E64-4BA0-9264-2C886761C769}" type="sibTrans" cxnId="{B3EABB74-7CDC-4348-B924-BE144A61EA47}">
      <dgm:prSet/>
      <dgm:spPr/>
      <dgm:t>
        <a:bodyPr/>
        <a:lstStyle/>
        <a:p>
          <a:endParaRPr lang="en-US"/>
        </a:p>
      </dgm:t>
    </dgm:pt>
    <dgm:pt modelId="{97BE10F9-019A-4E1A-B948-7C55CB72F8BB}">
      <dgm:prSet/>
      <dgm:spPr>
        <a:solidFill>
          <a:srgbClr val="002060"/>
        </a:solidFill>
      </dgm:spPr>
      <dgm:t>
        <a:bodyPr/>
        <a:lstStyle/>
        <a:p>
          <a:r>
            <a:rPr lang="en-US" dirty="0" smtClean="0"/>
            <a:t>Storage</a:t>
          </a:r>
          <a:endParaRPr lang="en-US" dirty="0"/>
        </a:p>
      </dgm:t>
    </dgm:pt>
    <dgm:pt modelId="{04BA05B5-3088-46DF-B348-7297E5B0119F}" type="parTrans" cxnId="{24C4F76C-2B87-47D4-8828-2D982847446F}">
      <dgm:prSet/>
      <dgm:spPr/>
      <dgm:t>
        <a:bodyPr/>
        <a:lstStyle/>
        <a:p>
          <a:endParaRPr lang="en-US"/>
        </a:p>
      </dgm:t>
    </dgm:pt>
    <dgm:pt modelId="{00076AED-23FD-482A-849A-22A598F280B8}" type="sibTrans" cxnId="{24C4F76C-2B87-47D4-8828-2D982847446F}">
      <dgm:prSet/>
      <dgm:spPr/>
      <dgm:t>
        <a:bodyPr/>
        <a:lstStyle/>
        <a:p>
          <a:endParaRPr lang="en-US"/>
        </a:p>
      </dgm:t>
    </dgm:pt>
    <dgm:pt modelId="{27F9B60D-F966-4855-A166-E1FD5CAF1BCD}">
      <dgm:prSet/>
      <dgm:spPr>
        <a:solidFill>
          <a:srgbClr val="002060"/>
        </a:solidFill>
      </dgm:spPr>
      <dgm:t>
        <a:bodyPr/>
        <a:lstStyle/>
        <a:p>
          <a:r>
            <a:rPr lang="en-US" dirty="0" smtClean="0"/>
            <a:t>I/O interface</a:t>
          </a:r>
          <a:endParaRPr lang="en-US" dirty="0"/>
        </a:p>
      </dgm:t>
    </dgm:pt>
    <dgm:pt modelId="{ED55BDE0-68E5-420F-BDE7-6A1F14F876BD}" type="parTrans" cxnId="{408DD6F0-D924-4246-83F8-7A7ED11860A0}">
      <dgm:prSet/>
      <dgm:spPr/>
      <dgm:t>
        <a:bodyPr/>
        <a:lstStyle/>
        <a:p>
          <a:endParaRPr lang="en-US"/>
        </a:p>
      </dgm:t>
    </dgm:pt>
    <dgm:pt modelId="{9B099A6C-F16F-44B1-BBB1-16CFBC4482E9}" type="sibTrans" cxnId="{408DD6F0-D924-4246-83F8-7A7ED11860A0}">
      <dgm:prSet/>
      <dgm:spPr/>
      <dgm:t>
        <a:bodyPr/>
        <a:lstStyle/>
        <a:p>
          <a:endParaRPr lang="en-US"/>
        </a:p>
      </dgm:t>
    </dgm:pt>
    <dgm:pt modelId="{800FA43B-5863-431A-9B08-B6A53F50D586}" type="pres">
      <dgm:prSet presAssocID="{832988C1-F2B0-4B34-A8EB-A7D45902D549}" presName="composite" presStyleCnt="0">
        <dgm:presLayoutVars>
          <dgm:chMax val="5"/>
          <dgm:dir/>
          <dgm:animLvl val="ctr"/>
          <dgm:resizeHandles val="exact"/>
        </dgm:presLayoutVars>
      </dgm:prSet>
      <dgm:spPr/>
      <dgm:t>
        <a:bodyPr/>
        <a:lstStyle/>
        <a:p>
          <a:endParaRPr lang="en-US"/>
        </a:p>
      </dgm:t>
    </dgm:pt>
    <dgm:pt modelId="{83465E61-1F37-4002-889B-522A6E65021D}" type="pres">
      <dgm:prSet presAssocID="{832988C1-F2B0-4B34-A8EB-A7D45902D549}" presName="cycle" presStyleCnt="0"/>
      <dgm:spPr/>
    </dgm:pt>
    <dgm:pt modelId="{6ACA0809-4D62-4F01-8999-E6E83D8AA1CE}" type="pres">
      <dgm:prSet presAssocID="{832988C1-F2B0-4B34-A8EB-A7D45902D549}" presName="centerShape" presStyleCnt="0"/>
      <dgm:spPr/>
    </dgm:pt>
    <dgm:pt modelId="{9B71DD47-A776-4D9C-95C3-1F23C4A694D9}" type="pres">
      <dgm:prSet presAssocID="{832988C1-F2B0-4B34-A8EB-A7D45902D549}" presName="connSite" presStyleLbl="node1" presStyleIdx="0" presStyleCnt="4"/>
      <dgm:spPr/>
    </dgm:pt>
    <dgm:pt modelId="{5AE5748F-F453-461F-B9B8-50A45FEE37C5}" type="pres">
      <dgm:prSet presAssocID="{832988C1-F2B0-4B34-A8EB-A7D45902D549}" presName="visible" presStyleLbl="node1" presStyleIdx="0" presStyleCnt="4" custScaleX="56155" custScaleY="78817" custLinFactNeighborX="16714" custLinFactNeighborY="-550"/>
      <dgm:spPr>
        <a:blipFill rotWithShape="1">
          <a:blip xmlns:r="http://schemas.openxmlformats.org/officeDocument/2006/relationships" r:embed="rId1"/>
          <a:stretch>
            <a:fillRect/>
          </a:stretch>
        </a:blipFill>
      </dgm:spPr>
      <dgm:t>
        <a:bodyPr/>
        <a:lstStyle/>
        <a:p>
          <a:endParaRPr lang="en-US"/>
        </a:p>
      </dgm:t>
    </dgm:pt>
    <dgm:pt modelId="{985BF65A-AE85-44FC-A1A6-4B23A4CE974E}" type="pres">
      <dgm:prSet presAssocID="{64E77ECD-9BA2-40D1-9834-C4AF1B6C3F7D}" presName="Name25" presStyleLbl="parChTrans1D1" presStyleIdx="0" presStyleCnt="3"/>
      <dgm:spPr/>
      <dgm:t>
        <a:bodyPr/>
        <a:lstStyle/>
        <a:p>
          <a:endParaRPr lang="en-US"/>
        </a:p>
      </dgm:t>
    </dgm:pt>
    <dgm:pt modelId="{2AF7D864-829E-4473-8939-8C8AE6D8C058}" type="pres">
      <dgm:prSet presAssocID="{7C11DC6B-EE95-48F1-AD8C-BB004BE40B1C}" presName="node" presStyleCnt="0"/>
      <dgm:spPr/>
    </dgm:pt>
    <dgm:pt modelId="{195F4C08-0960-453A-9314-F31D278E2BB1}" type="pres">
      <dgm:prSet presAssocID="{7C11DC6B-EE95-48F1-AD8C-BB004BE40B1C}" presName="parentNode" presStyleLbl="node1" presStyleIdx="1" presStyleCnt="4" custLinFactNeighborX="-2242">
        <dgm:presLayoutVars>
          <dgm:chMax val="1"/>
          <dgm:bulletEnabled val="1"/>
        </dgm:presLayoutVars>
      </dgm:prSet>
      <dgm:spPr/>
      <dgm:t>
        <a:bodyPr/>
        <a:lstStyle/>
        <a:p>
          <a:endParaRPr lang="en-US"/>
        </a:p>
      </dgm:t>
    </dgm:pt>
    <dgm:pt modelId="{75F0BC20-66E8-4A75-87C2-2489F2990FA8}" type="pres">
      <dgm:prSet presAssocID="{7C11DC6B-EE95-48F1-AD8C-BB004BE40B1C}" presName="childNode" presStyleLbl="revTx" presStyleIdx="0" presStyleCnt="1">
        <dgm:presLayoutVars>
          <dgm:bulletEnabled val="1"/>
        </dgm:presLayoutVars>
      </dgm:prSet>
      <dgm:spPr/>
      <dgm:t>
        <a:bodyPr/>
        <a:lstStyle/>
        <a:p>
          <a:endParaRPr lang="en-US"/>
        </a:p>
      </dgm:t>
    </dgm:pt>
    <dgm:pt modelId="{53FA563B-64BA-4C05-B31B-A45094D740DC}" type="pres">
      <dgm:prSet presAssocID="{04BA05B5-3088-46DF-B348-7297E5B0119F}" presName="Name25" presStyleLbl="parChTrans1D1" presStyleIdx="1" presStyleCnt="3"/>
      <dgm:spPr/>
      <dgm:t>
        <a:bodyPr/>
        <a:lstStyle/>
        <a:p>
          <a:endParaRPr lang="en-US"/>
        </a:p>
      </dgm:t>
    </dgm:pt>
    <dgm:pt modelId="{434257BC-A01A-4171-97C0-526331056486}" type="pres">
      <dgm:prSet presAssocID="{97BE10F9-019A-4E1A-B948-7C55CB72F8BB}" presName="node" presStyleCnt="0"/>
      <dgm:spPr/>
    </dgm:pt>
    <dgm:pt modelId="{2AC02008-DA3F-4E7E-851C-5BCBF06F4A35}" type="pres">
      <dgm:prSet presAssocID="{97BE10F9-019A-4E1A-B948-7C55CB72F8BB}" presName="parentNode" presStyleLbl="node1" presStyleIdx="2" presStyleCnt="4">
        <dgm:presLayoutVars>
          <dgm:chMax val="1"/>
          <dgm:bulletEnabled val="1"/>
        </dgm:presLayoutVars>
      </dgm:prSet>
      <dgm:spPr/>
      <dgm:t>
        <a:bodyPr/>
        <a:lstStyle/>
        <a:p>
          <a:endParaRPr lang="en-US"/>
        </a:p>
      </dgm:t>
    </dgm:pt>
    <dgm:pt modelId="{11683D60-38DE-4AB0-8186-B86C7EA56533}" type="pres">
      <dgm:prSet presAssocID="{97BE10F9-019A-4E1A-B948-7C55CB72F8BB}" presName="childNode" presStyleLbl="revTx" presStyleIdx="0" presStyleCnt="1">
        <dgm:presLayoutVars>
          <dgm:bulletEnabled val="1"/>
        </dgm:presLayoutVars>
      </dgm:prSet>
      <dgm:spPr/>
    </dgm:pt>
    <dgm:pt modelId="{160F0231-C96C-45B5-97FC-086D0A5C3A81}" type="pres">
      <dgm:prSet presAssocID="{ED55BDE0-68E5-420F-BDE7-6A1F14F876BD}" presName="Name25" presStyleLbl="parChTrans1D1" presStyleIdx="2" presStyleCnt="3"/>
      <dgm:spPr/>
      <dgm:t>
        <a:bodyPr/>
        <a:lstStyle/>
        <a:p>
          <a:endParaRPr lang="en-US"/>
        </a:p>
      </dgm:t>
    </dgm:pt>
    <dgm:pt modelId="{8E745C26-E857-4CA4-96F8-083B02E656D0}" type="pres">
      <dgm:prSet presAssocID="{27F9B60D-F966-4855-A166-E1FD5CAF1BCD}" presName="node" presStyleCnt="0"/>
      <dgm:spPr/>
    </dgm:pt>
    <dgm:pt modelId="{94EB055A-0750-441A-93D1-1A8C7CB73B4E}" type="pres">
      <dgm:prSet presAssocID="{27F9B60D-F966-4855-A166-E1FD5CAF1BCD}" presName="parentNode" presStyleLbl="node1" presStyleIdx="3" presStyleCnt="4">
        <dgm:presLayoutVars>
          <dgm:chMax val="1"/>
          <dgm:bulletEnabled val="1"/>
        </dgm:presLayoutVars>
      </dgm:prSet>
      <dgm:spPr/>
      <dgm:t>
        <a:bodyPr/>
        <a:lstStyle/>
        <a:p>
          <a:endParaRPr lang="en-US"/>
        </a:p>
      </dgm:t>
    </dgm:pt>
    <dgm:pt modelId="{7CB42FA2-BDA1-40E2-8D46-EE76E455A293}" type="pres">
      <dgm:prSet presAssocID="{27F9B60D-F966-4855-A166-E1FD5CAF1BCD}" presName="childNode" presStyleLbl="revTx" presStyleIdx="0" presStyleCnt="1">
        <dgm:presLayoutVars>
          <dgm:bulletEnabled val="1"/>
        </dgm:presLayoutVars>
      </dgm:prSet>
      <dgm:spPr/>
    </dgm:pt>
  </dgm:ptLst>
  <dgm:cxnLst>
    <dgm:cxn modelId="{40E72B92-F692-4B48-BED5-874AD1F29EEC}" type="presOf" srcId="{748309B3-DBA3-4546-BC4A-33ED6C219822}" destId="{75F0BC20-66E8-4A75-87C2-2489F2990FA8}" srcOrd="0" destOrd="3" presId="urn:microsoft.com/office/officeart/2005/8/layout/radial2"/>
    <dgm:cxn modelId="{6A622349-1C97-4EC1-85D9-3B40898869D3}" type="presOf" srcId="{7C11DC6B-EE95-48F1-AD8C-BB004BE40B1C}" destId="{195F4C08-0960-453A-9314-F31D278E2BB1}" srcOrd="0" destOrd="0" presId="urn:microsoft.com/office/officeart/2005/8/layout/radial2"/>
    <dgm:cxn modelId="{52AC2659-9B22-45ED-84C8-C733BBA79619}" type="presOf" srcId="{832988C1-F2B0-4B34-A8EB-A7D45902D549}" destId="{800FA43B-5863-431A-9B08-B6A53F50D586}" srcOrd="0" destOrd="0" presId="urn:microsoft.com/office/officeart/2005/8/layout/radial2"/>
    <dgm:cxn modelId="{C4761E31-45A0-4F98-83D7-F2B701502BAD}" type="presOf" srcId="{27F9B60D-F966-4855-A166-E1FD5CAF1BCD}" destId="{94EB055A-0750-441A-93D1-1A8C7CB73B4E}" srcOrd="0" destOrd="0" presId="urn:microsoft.com/office/officeart/2005/8/layout/radial2"/>
    <dgm:cxn modelId="{EEE6375E-8160-4F4F-A55F-A1EF0B7EF4D1}" type="presOf" srcId="{0052099C-D964-4EF1-8B66-12DF257F9279}" destId="{75F0BC20-66E8-4A75-87C2-2489F2990FA8}" srcOrd="0" destOrd="2" presId="urn:microsoft.com/office/officeart/2005/8/layout/radial2"/>
    <dgm:cxn modelId="{408DD6F0-D924-4246-83F8-7A7ED11860A0}" srcId="{832988C1-F2B0-4B34-A8EB-A7D45902D549}" destId="{27F9B60D-F966-4855-A166-E1FD5CAF1BCD}" srcOrd="2" destOrd="0" parTransId="{ED55BDE0-68E5-420F-BDE7-6A1F14F876BD}" sibTransId="{9B099A6C-F16F-44B1-BBB1-16CFBC4482E9}"/>
    <dgm:cxn modelId="{2393EE1D-F7FA-497F-81B7-2AF0469DAF73}" type="presOf" srcId="{ED55BDE0-68E5-420F-BDE7-6A1F14F876BD}" destId="{160F0231-C96C-45B5-97FC-086D0A5C3A81}" srcOrd="0" destOrd="0" presId="urn:microsoft.com/office/officeart/2005/8/layout/radial2"/>
    <dgm:cxn modelId="{E3E6E929-50A0-4FD0-9435-CB1FACFDE15E}" srcId="{7C11DC6B-EE95-48F1-AD8C-BB004BE40B1C}" destId="{C1229A33-EA0D-4B5E-9434-6C51408EF6B6}" srcOrd="1" destOrd="0" parTransId="{94D9D25D-D698-4528-91C6-673D6E6559CD}" sibTransId="{60E06956-D692-4842-8DDC-269027D4F648}"/>
    <dgm:cxn modelId="{83370B3A-103B-426F-B49B-E2B7ECE3F0F6}" srcId="{832988C1-F2B0-4B34-A8EB-A7D45902D549}" destId="{7C11DC6B-EE95-48F1-AD8C-BB004BE40B1C}" srcOrd="0" destOrd="0" parTransId="{64E77ECD-9BA2-40D1-9834-C4AF1B6C3F7D}" sibTransId="{806CA603-4F90-44F9-856E-A0A0A46A2AC7}"/>
    <dgm:cxn modelId="{7B2E00D3-A313-4BA9-94C9-5F19E097EF8F}" type="presOf" srcId="{04BA05B5-3088-46DF-B348-7297E5B0119F}" destId="{53FA563B-64BA-4C05-B31B-A45094D740DC}" srcOrd="0" destOrd="0" presId="urn:microsoft.com/office/officeart/2005/8/layout/radial2"/>
    <dgm:cxn modelId="{A3BAC3E6-59F0-4F0E-901A-6068C2F03A00}" type="presOf" srcId="{C1229A33-EA0D-4B5E-9434-6C51408EF6B6}" destId="{75F0BC20-66E8-4A75-87C2-2489F2990FA8}" srcOrd="0" destOrd="1" presId="urn:microsoft.com/office/officeart/2005/8/layout/radial2"/>
    <dgm:cxn modelId="{24C4F76C-2B87-47D4-8828-2D982847446F}" srcId="{832988C1-F2B0-4B34-A8EB-A7D45902D549}" destId="{97BE10F9-019A-4E1A-B948-7C55CB72F8BB}" srcOrd="1" destOrd="0" parTransId="{04BA05B5-3088-46DF-B348-7297E5B0119F}" sibTransId="{00076AED-23FD-482A-849A-22A598F280B8}"/>
    <dgm:cxn modelId="{CE9D61F3-F6C8-4862-87F3-C9E2F30B7712}" type="presOf" srcId="{AFFF015C-3A7F-4A5A-9E6C-3C0FE796100E}" destId="{75F0BC20-66E8-4A75-87C2-2489F2990FA8}" srcOrd="0" destOrd="0" presId="urn:microsoft.com/office/officeart/2005/8/layout/radial2"/>
    <dgm:cxn modelId="{FAE4DA72-590E-4770-B2A1-53AFC4B06811}" type="presOf" srcId="{64E77ECD-9BA2-40D1-9834-C4AF1B6C3F7D}" destId="{985BF65A-AE85-44FC-A1A6-4B23A4CE974E}" srcOrd="0" destOrd="0" presId="urn:microsoft.com/office/officeart/2005/8/layout/radial2"/>
    <dgm:cxn modelId="{5363F741-A58C-41A2-ABD1-C81B00764406}" srcId="{7C11DC6B-EE95-48F1-AD8C-BB004BE40B1C}" destId="{0052099C-D964-4EF1-8B66-12DF257F9279}" srcOrd="2" destOrd="0" parTransId="{157E2C54-20AD-4043-BAB5-C80ED50BB06A}" sibTransId="{70C9319E-48A4-4AEB-B892-76F1CC9500EA}"/>
    <dgm:cxn modelId="{B3EABB74-7CDC-4348-B924-BE144A61EA47}" srcId="{7C11DC6B-EE95-48F1-AD8C-BB004BE40B1C}" destId="{748309B3-DBA3-4546-BC4A-33ED6C219822}" srcOrd="3" destOrd="0" parTransId="{ED01F53C-F61F-4B3B-9DB4-896A864FCD04}" sibTransId="{349F15B5-2E64-4BA0-9264-2C886761C769}"/>
    <dgm:cxn modelId="{2575452A-51B1-4B18-8507-18F4F00D0304}" srcId="{7C11DC6B-EE95-48F1-AD8C-BB004BE40B1C}" destId="{AFFF015C-3A7F-4A5A-9E6C-3C0FE796100E}" srcOrd="0" destOrd="0" parTransId="{000C2C55-4A30-474F-A845-8CD9DD50FE37}" sibTransId="{D3525933-456E-4223-BDA5-D5A44E7761FA}"/>
    <dgm:cxn modelId="{97711AF7-6C55-43FA-8172-D85B5C73CB22}" type="presOf" srcId="{97BE10F9-019A-4E1A-B948-7C55CB72F8BB}" destId="{2AC02008-DA3F-4E7E-851C-5BCBF06F4A35}" srcOrd="0" destOrd="0" presId="urn:microsoft.com/office/officeart/2005/8/layout/radial2"/>
    <dgm:cxn modelId="{7A44999E-7018-43F1-AC5F-2D939948E425}" type="presParOf" srcId="{800FA43B-5863-431A-9B08-B6A53F50D586}" destId="{83465E61-1F37-4002-889B-522A6E65021D}" srcOrd="0" destOrd="0" presId="urn:microsoft.com/office/officeart/2005/8/layout/radial2"/>
    <dgm:cxn modelId="{8AD8324D-97C8-4A51-A4E1-F040012E0340}" type="presParOf" srcId="{83465E61-1F37-4002-889B-522A6E65021D}" destId="{6ACA0809-4D62-4F01-8999-E6E83D8AA1CE}" srcOrd="0" destOrd="0" presId="urn:microsoft.com/office/officeart/2005/8/layout/radial2"/>
    <dgm:cxn modelId="{2F689794-95CC-458C-9FE0-6B0EE4B60FCF}" type="presParOf" srcId="{6ACA0809-4D62-4F01-8999-E6E83D8AA1CE}" destId="{9B71DD47-A776-4D9C-95C3-1F23C4A694D9}" srcOrd="0" destOrd="0" presId="urn:microsoft.com/office/officeart/2005/8/layout/radial2"/>
    <dgm:cxn modelId="{750E83DD-49D9-4562-B9C0-DAB1A38EA99A}" type="presParOf" srcId="{6ACA0809-4D62-4F01-8999-E6E83D8AA1CE}" destId="{5AE5748F-F453-461F-B9B8-50A45FEE37C5}" srcOrd="1" destOrd="0" presId="urn:microsoft.com/office/officeart/2005/8/layout/radial2"/>
    <dgm:cxn modelId="{7323B685-AD5D-4C83-A222-08720E0FA8C8}" type="presParOf" srcId="{83465E61-1F37-4002-889B-522A6E65021D}" destId="{985BF65A-AE85-44FC-A1A6-4B23A4CE974E}" srcOrd="1" destOrd="0" presId="urn:microsoft.com/office/officeart/2005/8/layout/radial2"/>
    <dgm:cxn modelId="{454EFDE6-42C3-48F7-8163-22FE79F88382}" type="presParOf" srcId="{83465E61-1F37-4002-889B-522A6E65021D}" destId="{2AF7D864-829E-4473-8939-8C8AE6D8C058}" srcOrd="2" destOrd="0" presId="urn:microsoft.com/office/officeart/2005/8/layout/radial2"/>
    <dgm:cxn modelId="{870D523B-F446-4C1B-A1C3-C5D80CC0DB09}" type="presParOf" srcId="{2AF7D864-829E-4473-8939-8C8AE6D8C058}" destId="{195F4C08-0960-453A-9314-F31D278E2BB1}" srcOrd="0" destOrd="0" presId="urn:microsoft.com/office/officeart/2005/8/layout/radial2"/>
    <dgm:cxn modelId="{0FFD96A0-C0B5-46B4-8D63-C0BC54B4F3A1}" type="presParOf" srcId="{2AF7D864-829E-4473-8939-8C8AE6D8C058}" destId="{75F0BC20-66E8-4A75-87C2-2489F2990FA8}" srcOrd="1" destOrd="0" presId="urn:microsoft.com/office/officeart/2005/8/layout/radial2"/>
    <dgm:cxn modelId="{DEEA69D2-9460-4474-81CE-297B0C13A68A}" type="presParOf" srcId="{83465E61-1F37-4002-889B-522A6E65021D}" destId="{53FA563B-64BA-4C05-B31B-A45094D740DC}" srcOrd="3" destOrd="0" presId="urn:microsoft.com/office/officeart/2005/8/layout/radial2"/>
    <dgm:cxn modelId="{D5D7F328-97E6-4B34-A54A-77D02C6D4A48}" type="presParOf" srcId="{83465E61-1F37-4002-889B-522A6E65021D}" destId="{434257BC-A01A-4171-97C0-526331056486}" srcOrd="4" destOrd="0" presId="urn:microsoft.com/office/officeart/2005/8/layout/radial2"/>
    <dgm:cxn modelId="{84729648-1700-439F-A5B0-1AD8774CA25D}" type="presParOf" srcId="{434257BC-A01A-4171-97C0-526331056486}" destId="{2AC02008-DA3F-4E7E-851C-5BCBF06F4A35}" srcOrd="0" destOrd="0" presId="urn:microsoft.com/office/officeart/2005/8/layout/radial2"/>
    <dgm:cxn modelId="{4E4C1986-4EFC-4F40-A7CD-1C7E24D1A4F4}" type="presParOf" srcId="{434257BC-A01A-4171-97C0-526331056486}" destId="{11683D60-38DE-4AB0-8186-B86C7EA56533}" srcOrd="1" destOrd="0" presId="urn:microsoft.com/office/officeart/2005/8/layout/radial2"/>
    <dgm:cxn modelId="{7287D813-FFB3-4150-8CD7-4461FBB27E47}" type="presParOf" srcId="{83465E61-1F37-4002-889B-522A6E65021D}" destId="{160F0231-C96C-45B5-97FC-086D0A5C3A81}" srcOrd="5" destOrd="0" presId="urn:microsoft.com/office/officeart/2005/8/layout/radial2"/>
    <dgm:cxn modelId="{9E9E794F-40CD-42CF-B9CB-E03A61936E6E}" type="presParOf" srcId="{83465E61-1F37-4002-889B-522A6E65021D}" destId="{8E745C26-E857-4CA4-96F8-083B02E656D0}" srcOrd="6" destOrd="0" presId="urn:microsoft.com/office/officeart/2005/8/layout/radial2"/>
    <dgm:cxn modelId="{C7F7B32B-39DF-4833-9FDD-491D6B7C77B1}" type="presParOf" srcId="{8E745C26-E857-4CA4-96F8-083B02E656D0}" destId="{94EB055A-0750-441A-93D1-1A8C7CB73B4E}" srcOrd="0" destOrd="0" presId="urn:microsoft.com/office/officeart/2005/8/layout/radial2"/>
    <dgm:cxn modelId="{9737B755-4995-4ACF-AAE1-1F5C9E3CED42}" type="presParOf" srcId="{8E745C26-E857-4CA4-96F8-083B02E656D0}" destId="{7CB42FA2-BDA1-40E2-8D46-EE76E455A293}"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4820DAC-D453-4981-9836-64877A1828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6B4319-3FC9-413D-B1F2-62761C0C42AE}">
      <dgm:prSet custT="1"/>
      <dgm:spPr>
        <a:solidFill>
          <a:srgbClr val="002060"/>
        </a:solidFill>
      </dgm:spPr>
      <dgm:t>
        <a:bodyPr/>
        <a:lstStyle/>
        <a:p>
          <a:pPr rtl="0"/>
          <a:r>
            <a:rPr lang="en-US" sz="2000" dirty="0" smtClean="0"/>
            <a:t>DSP processor consists of :</a:t>
          </a:r>
          <a:endParaRPr lang="en-US" sz="2000" dirty="0"/>
        </a:p>
      </dgm:t>
    </dgm:pt>
    <dgm:pt modelId="{8A9CE161-27DB-4AEB-8C5E-AF8D6DCC19F2}" type="parTrans" cxnId="{F3068D06-0A69-478D-84D8-0D655E344058}">
      <dgm:prSet/>
      <dgm:spPr/>
      <dgm:t>
        <a:bodyPr/>
        <a:lstStyle/>
        <a:p>
          <a:endParaRPr lang="en-US" sz="2000"/>
        </a:p>
      </dgm:t>
    </dgm:pt>
    <dgm:pt modelId="{0AD9B30E-A974-4296-9E98-FF72F7027E29}" type="sibTrans" cxnId="{F3068D06-0A69-478D-84D8-0D655E344058}">
      <dgm:prSet/>
      <dgm:spPr/>
      <dgm:t>
        <a:bodyPr/>
        <a:lstStyle/>
        <a:p>
          <a:endParaRPr lang="en-US" sz="2000"/>
        </a:p>
      </dgm:t>
    </dgm:pt>
    <dgm:pt modelId="{81923E96-7B7F-416C-AD89-2E1492C8CC78}" type="pres">
      <dgm:prSet presAssocID="{54820DAC-D453-4981-9836-64877A182840}" presName="linear" presStyleCnt="0">
        <dgm:presLayoutVars>
          <dgm:animLvl val="lvl"/>
          <dgm:resizeHandles val="exact"/>
        </dgm:presLayoutVars>
      </dgm:prSet>
      <dgm:spPr/>
      <dgm:t>
        <a:bodyPr/>
        <a:lstStyle/>
        <a:p>
          <a:endParaRPr lang="en-US"/>
        </a:p>
      </dgm:t>
    </dgm:pt>
    <dgm:pt modelId="{03C8465D-5E18-43C8-AD59-EDEDF14208F1}" type="pres">
      <dgm:prSet presAssocID="{9A6B4319-3FC9-413D-B1F2-62761C0C42AE}" presName="parentText" presStyleLbl="node1" presStyleIdx="0" presStyleCnt="1">
        <dgm:presLayoutVars>
          <dgm:chMax val="0"/>
          <dgm:bulletEnabled val="1"/>
        </dgm:presLayoutVars>
      </dgm:prSet>
      <dgm:spPr/>
      <dgm:t>
        <a:bodyPr/>
        <a:lstStyle/>
        <a:p>
          <a:endParaRPr lang="en-US"/>
        </a:p>
      </dgm:t>
    </dgm:pt>
  </dgm:ptLst>
  <dgm:cxnLst>
    <dgm:cxn modelId="{2EB4D76A-E286-457F-8974-DD13A49C2EBE}" type="presOf" srcId="{54820DAC-D453-4981-9836-64877A182840}" destId="{81923E96-7B7F-416C-AD89-2E1492C8CC78}" srcOrd="0" destOrd="0" presId="urn:microsoft.com/office/officeart/2005/8/layout/vList2"/>
    <dgm:cxn modelId="{1AC417CE-07C1-4A22-8C07-C396B72EEEDB}" type="presOf" srcId="{9A6B4319-3FC9-413D-B1F2-62761C0C42AE}" destId="{03C8465D-5E18-43C8-AD59-EDEDF14208F1}" srcOrd="0" destOrd="0" presId="urn:microsoft.com/office/officeart/2005/8/layout/vList2"/>
    <dgm:cxn modelId="{F3068D06-0A69-478D-84D8-0D655E344058}" srcId="{54820DAC-D453-4981-9836-64877A182840}" destId="{9A6B4319-3FC9-413D-B1F2-62761C0C42AE}" srcOrd="0" destOrd="0" parTransId="{8A9CE161-27DB-4AEB-8C5E-AF8D6DCC19F2}" sibTransId="{0AD9B30E-A974-4296-9E98-FF72F7027E29}"/>
    <dgm:cxn modelId="{8887CBA8-1084-4851-AAB4-D941573463AF}" type="presParOf" srcId="{81923E96-7B7F-416C-AD89-2E1492C8CC78}" destId="{03C8465D-5E18-43C8-AD59-EDEDF14208F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76B444D-F09B-4358-943B-B524949D87F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CDC23016-DDE0-49B0-A6B8-2EEB5F862CF6}">
      <dgm:prSet custT="1"/>
      <dgm:spPr>
        <a:solidFill>
          <a:srgbClr val="002060"/>
        </a:solidFill>
      </dgm:spPr>
      <dgm:t>
        <a:bodyPr/>
        <a:lstStyle/>
        <a:p>
          <a:pPr rtl="0"/>
          <a:r>
            <a:rPr lang="en-US" sz="3200" dirty="0"/>
            <a:t>The Basic Features of DSPs</a:t>
          </a:r>
        </a:p>
      </dgm:t>
    </dgm:pt>
    <dgm:pt modelId="{DC485264-45EA-4458-96D6-7B5CADF39C60}" type="parTrans" cxnId="{448144FD-CD27-4384-BC32-EEA0EB4E5CCB}">
      <dgm:prSet/>
      <dgm:spPr/>
      <dgm:t>
        <a:bodyPr/>
        <a:lstStyle/>
        <a:p>
          <a:endParaRPr lang="en-US" sz="3200"/>
        </a:p>
      </dgm:t>
    </dgm:pt>
    <dgm:pt modelId="{ED429FE0-AC52-4682-BFA9-6566DB12FA1C}" type="sibTrans" cxnId="{448144FD-CD27-4384-BC32-EEA0EB4E5CCB}">
      <dgm:prSet/>
      <dgm:spPr/>
      <dgm:t>
        <a:bodyPr/>
        <a:lstStyle/>
        <a:p>
          <a:endParaRPr lang="en-US" sz="3200"/>
        </a:p>
      </dgm:t>
    </dgm:pt>
    <dgm:pt modelId="{FB1F037B-01CF-4D14-AA30-F1039C69C077}" type="pres">
      <dgm:prSet presAssocID="{376B444D-F09B-4358-943B-B524949D87FB}" presName="linear" presStyleCnt="0">
        <dgm:presLayoutVars>
          <dgm:animLvl val="lvl"/>
          <dgm:resizeHandles val="exact"/>
        </dgm:presLayoutVars>
      </dgm:prSet>
      <dgm:spPr/>
      <dgm:t>
        <a:bodyPr/>
        <a:lstStyle/>
        <a:p>
          <a:endParaRPr lang="en-US"/>
        </a:p>
      </dgm:t>
    </dgm:pt>
    <dgm:pt modelId="{E8E854BE-25B2-4783-B2B0-174B947C0855}" type="pres">
      <dgm:prSet presAssocID="{CDC23016-DDE0-49B0-A6B8-2EEB5F862CF6}" presName="parentText" presStyleLbl="node1" presStyleIdx="0" presStyleCnt="1" custScaleY="179510" custLinFactY="-100000" custLinFactNeighborX="9966" custLinFactNeighborY="-111155">
        <dgm:presLayoutVars>
          <dgm:chMax val="0"/>
          <dgm:bulletEnabled val="1"/>
        </dgm:presLayoutVars>
      </dgm:prSet>
      <dgm:spPr/>
      <dgm:t>
        <a:bodyPr/>
        <a:lstStyle/>
        <a:p>
          <a:endParaRPr lang="en-US"/>
        </a:p>
      </dgm:t>
    </dgm:pt>
  </dgm:ptLst>
  <dgm:cxnLst>
    <dgm:cxn modelId="{960CC140-4EFE-44FA-86EA-CC9BC80BDD6A}" type="presOf" srcId="{376B444D-F09B-4358-943B-B524949D87FB}" destId="{FB1F037B-01CF-4D14-AA30-F1039C69C077}" srcOrd="0" destOrd="0" presId="urn:microsoft.com/office/officeart/2005/8/layout/vList2"/>
    <dgm:cxn modelId="{448144FD-CD27-4384-BC32-EEA0EB4E5CCB}" srcId="{376B444D-F09B-4358-943B-B524949D87FB}" destId="{CDC23016-DDE0-49B0-A6B8-2EEB5F862CF6}" srcOrd="0" destOrd="0" parTransId="{DC485264-45EA-4458-96D6-7B5CADF39C60}" sibTransId="{ED429FE0-AC52-4682-BFA9-6566DB12FA1C}"/>
    <dgm:cxn modelId="{D2C86F1E-153F-43E6-9A19-23797EF07075}" type="presOf" srcId="{CDC23016-DDE0-49B0-A6B8-2EEB5F862CF6}" destId="{E8E854BE-25B2-4783-B2B0-174B947C0855}" srcOrd="0" destOrd="0" presId="urn:microsoft.com/office/officeart/2005/8/layout/vList2"/>
    <dgm:cxn modelId="{9BAC83EB-C920-4349-8BE9-6A673F50AA0A}" type="presParOf" srcId="{FB1F037B-01CF-4D14-AA30-F1039C69C077}" destId="{E8E854BE-25B2-4783-B2B0-174B947C0855}" srcOrd="0" destOrd="0" presId="urn:microsoft.com/office/officeart/2005/8/layout/vList2"/>
  </dgm:cxnLst>
  <dgm:bg>
    <a:solidFill>
      <a:srgbClr val="00206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FD2862-A0EB-40CE-A506-2CDC8B0E4491}" type="doc">
      <dgm:prSet loTypeId="urn:microsoft.com/office/officeart/2005/8/layout/pyramid2" loCatId="list" qsTypeId="urn:microsoft.com/office/officeart/2005/8/quickstyle/simple1" qsCatId="simple" csTypeId="urn:microsoft.com/office/officeart/2005/8/colors/accent1_2" csCatId="accent1" phldr="1"/>
      <dgm:spPr/>
    </dgm:pt>
    <dgm:pt modelId="{1BE35444-3A68-4AA4-8C05-CB8605E60F21}">
      <dgm:prSet phldrT="[Text]"/>
      <dgm:spPr>
        <a:solidFill>
          <a:srgbClr val="0070C0">
            <a:alpha val="90000"/>
          </a:srgbClr>
        </a:solidFill>
      </dgm:spPr>
      <dgm:t>
        <a:bodyPr/>
        <a:lstStyle/>
        <a:p>
          <a:r>
            <a:rPr lang="en-US" dirty="0" smtClean="0">
              <a:solidFill>
                <a:schemeClr val="bg1"/>
              </a:solidFill>
            </a:rPr>
            <a:t>to describe the detailed architecture, addressing mode, instruction sets of TMS320C5X </a:t>
          </a:r>
          <a:endParaRPr lang="en-US" dirty="0">
            <a:solidFill>
              <a:schemeClr val="bg1"/>
            </a:solidFill>
          </a:endParaRPr>
        </a:p>
      </dgm:t>
    </dgm:pt>
    <dgm:pt modelId="{C6898CF6-8C75-4B4E-A650-9C36EBF6005A}" type="parTrans" cxnId="{67F565DA-2A7D-4F2A-B744-36739EE6575B}">
      <dgm:prSet/>
      <dgm:spPr/>
      <dgm:t>
        <a:bodyPr/>
        <a:lstStyle/>
        <a:p>
          <a:endParaRPr lang="en-US"/>
        </a:p>
      </dgm:t>
    </dgm:pt>
    <dgm:pt modelId="{32691E15-D8D1-42AF-8DEB-2A65B98C26C7}" type="sibTrans" cxnId="{67F565DA-2A7D-4F2A-B744-36739EE6575B}">
      <dgm:prSet/>
      <dgm:spPr/>
      <dgm:t>
        <a:bodyPr/>
        <a:lstStyle/>
        <a:p>
          <a:endParaRPr lang="en-US"/>
        </a:p>
      </dgm:t>
    </dgm:pt>
    <dgm:pt modelId="{702D22FC-D154-47EE-8331-F1043B92DC8E}">
      <dgm:prSet phldrT="[Text]"/>
      <dgm:spPr>
        <a:solidFill>
          <a:srgbClr val="0070C0">
            <a:alpha val="90000"/>
          </a:srgbClr>
        </a:solidFill>
      </dgm:spPr>
      <dgm:t>
        <a:bodyPr/>
        <a:lstStyle/>
        <a:p>
          <a:r>
            <a:rPr lang="en-US" dirty="0" smtClean="0">
              <a:solidFill>
                <a:schemeClr val="bg1"/>
              </a:solidFill>
            </a:rPr>
            <a:t>to write program of DSP processor. </a:t>
          </a:r>
          <a:endParaRPr lang="en-US" dirty="0">
            <a:solidFill>
              <a:schemeClr val="bg1"/>
            </a:solidFill>
          </a:endParaRPr>
        </a:p>
      </dgm:t>
    </dgm:pt>
    <dgm:pt modelId="{591DDDC9-D1A9-459B-93A5-B6D0F160B769}" type="parTrans" cxnId="{06210FAD-A40C-4733-A7CB-B9646C784002}">
      <dgm:prSet/>
      <dgm:spPr/>
      <dgm:t>
        <a:bodyPr/>
        <a:lstStyle/>
        <a:p>
          <a:endParaRPr lang="en-US"/>
        </a:p>
      </dgm:t>
    </dgm:pt>
    <dgm:pt modelId="{747E6578-BD3B-43E9-8C14-5EA0AD4603CA}" type="sibTrans" cxnId="{06210FAD-A40C-4733-A7CB-B9646C784002}">
      <dgm:prSet/>
      <dgm:spPr/>
      <dgm:t>
        <a:bodyPr/>
        <a:lstStyle/>
        <a:p>
          <a:endParaRPr lang="en-US"/>
        </a:p>
      </dgm:t>
    </dgm:pt>
    <dgm:pt modelId="{CF3BBD25-A858-4735-B9A4-47A6FB5803DD}">
      <dgm:prSet phldrT="[Text]"/>
      <dgm:spPr>
        <a:solidFill>
          <a:srgbClr val="0070C0">
            <a:alpha val="90000"/>
          </a:srgbClr>
        </a:solidFill>
      </dgm:spPr>
      <dgm:t>
        <a:bodyPr/>
        <a:lstStyle/>
        <a:p>
          <a:r>
            <a:rPr lang="en-US" dirty="0" smtClean="0">
              <a:solidFill>
                <a:schemeClr val="bg1"/>
              </a:solidFill>
            </a:rPr>
            <a:t>to design &amp; implement DSP algorithm using code composer studio </a:t>
          </a:r>
          <a:endParaRPr lang="en-US" dirty="0">
            <a:solidFill>
              <a:schemeClr val="bg1"/>
            </a:solidFill>
          </a:endParaRPr>
        </a:p>
      </dgm:t>
    </dgm:pt>
    <dgm:pt modelId="{B634FBC9-8EA7-4A3A-B7D9-630F822C5539}" type="parTrans" cxnId="{EDB6C210-0FC2-4E9C-BCA5-FAAF6F6BC6FA}">
      <dgm:prSet/>
      <dgm:spPr/>
      <dgm:t>
        <a:bodyPr/>
        <a:lstStyle/>
        <a:p>
          <a:endParaRPr lang="en-US"/>
        </a:p>
      </dgm:t>
    </dgm:pt>
    <dgm:pt modelId="{A72CA41F-656B-4204-AD4F-FB766A6A1E14}" type="sibTrans" cxnId="{EDB6C210-0FC2-4E9C-BCA5-FAAF6F6BC6FA}">
      <dgm:prSet/>
      <dgm:spPr/>
      <dgm:t>
        <a:bodyPr/>
        <a:lstStyle/>
        <a:p>
          <a:endParaRPr lang="en-US"/>
        </a:p>
      </dgm:t>
    </dgm:pt>
    <dgm:pt modelId="{A6FD60BF-A027-45D0-B321-524079BA7EAD}">
      <dgm:prSet/>
      <dgm:spPr>
        <a:solidFill>
          <a:srgbClr val="0070C0">
            <a:alpha val="90000"/>
          </a:srgbClr>
        </a:solidFill>
      </dgm:spPr>
      <dgm:t>
        <a:bodyPr/>
        <a:lstStyle/>
        <a:p>
          <a:r>
            <a:rPr lang="en-US" dirty="0" smtClean="0">
              <a:solidFill>
                <a:schemeClr val="bg1"/>
              </a:solidFill>
            </a:rPr>
            <a:t>to design decimation filter and interpolation filter. </a:t>
          </a:r>
          <a:endParaRPr lang="en-US" dirty="0">
            <a:solidFill>
              <a:schemeClr val="bg1"/>
            </a:solidFill>
          </a:endParaRPr>
        </a:p>
      </dgm:t>
    </dgm:pt>
    <dgm:pt modelId="{60ABA4E8-B3C2-4B38-8058-6945D7B5448C}" type="parTrans" cxnId="{34BB2A6F-3B28-424F-9E9D-8CFCD601E4F5}">
      <dgm:prSet/>
      <dgm:spPr/>
      <dgm:t>
        <a:bodyPr/>
        <a:lstStyle/>
        <a:p>
          <a:endParaRPr lang="en-US"/>
        </a:p>
      </dgm:t>
    </dgm:pt>
    <dgm:pt modelId="{E5B2917B-0090-4CE9-86DE-E0147D6E9C61}" type="sibTrans" cxnId="{34BB2A6F-3B28-424F-9E9D-8CFCD601E4F5}">
      <dgm:prSet/>
      <dgm:spPr/>
      <dgm:t>
        <a:bodyPr/>
        <a:lstStyle/>
        <a:p>
          <a:endParaRPr lang="en-US"/>
        </a:p>
      </dgm:t>
    </dgm:pt>
    <dgm:pt modelId="{1468C8F6-EC05-4858-9B83-C726F8675207}" type="pres">
      <dgm:prSet presAssocID="{8DFD2862-A0EB-40CE-A506-2CDC8B0E4491}" presName="compositeShape" presStyleCnt="0">
        <dgm:presLayoutVars>
          <dgm:dir/>
          <dgm:resizeHandles/>
        </dgm:presLayoutVars>
      </dgm:prSet>
      <dgm:spPr/>
    </dgm:pt>
    <dgm:pt modelId="{22C4DC0B-1E6E-4D6D-B72A-39E29ED94ED1}" type="pres">
      <dgm:prSet presAssocID="{8DFD2862-A0EB-40CE-A506-2CDC8B0E4491}" presName="pyramid" presStyleLbl="node1" presStyleIdx="0" presStyleCnt="1" custScaleX="66914" custScaleY="79751" custLinFactNeighborX="-43648" custLinFactNeighborY="-2278"/>
      <dgm:spPr>
        <a:solidFill>
          <a:srgbClr val="002060"/>
        </a:solidFill>
      </dgm:spPr>
    </dgm:pt>
    <dgm:pt modelId="{0D516386-7562-43B2-ADAF-2CE621F81848}" type="pres">
      <dgm:prSet presAssocID="{8DFD2862-A0EB-40CE-A506-2CDC8B0E4491}" presName="theList" presStyleCnt="0"/>
      <dgm:spPr/>
    </dgm:pt>
    <dgm:pt modelId="{D66D09F3-A3EA-4945-988A-593C135099AC}" type="pres">
      <dgm:prSet presAssocID="{1BE35444-3A68-4AA4-8C05-CB8605E60F21}" presName="aNode" presStyleLbl="fgAcc1" presStyleIdx="0" presStyleCnt="4" custScaleX="238071" custLinFactNeighborX="20617">
        <dgm:presLayoutVars>
          <dgm:bulletEnabled val="1"/>
        </dgm:presLayoutVars>
      </dgm:prSet>
      <dgm:spPr/>
      <dgm:t>
        <a:bodyPr/>
        <a:lstStyle/>
        <a:p>
          <a:endParaRPr lang="en-US"/>
        </a:p>
      </dgm:t>
    </dgm:pt>
    <dgm:pt modelId="{3EA14F1B-68D4-4064-A235-64E29725664C}" type="pres">
      <dgm:prSet presAssocID="{1BE35444-3A68-4AA4-8C05-CB8605E60F21}" presName="aSpace" presStyleCnt="0"/>
      <dgm:spPr/>
    </dgm:pt>
    <dgm:pt modelId="{C2E30D81-698C-45CE-85B4-E199CB5F6074}" type="pres">
      <dgm:prSet presAssocID="{702D22FC-D154-47EE-8331-F1043B92DC8E}" presName="aNode" presStyleLbl="fgAcc1" presStyleIdx="1" presStyleCnt="4" custScaleX="238071" custLinFactNeighborX="20617">
        <dgm:presLayoutVars>
          <dgm:bulletEnabled val="1"/>
        </dgm:presLayoutVars>
      </dgm:prSet>
      <dgm:spPr/>
      <dgm:t>
        <a:bodyPr/>
        <a:lstStyle/>
        <a:p>
          <a:endParaRPr lang="en-US"/>
        </a:p>
      </dgm:t>
    </dgm:pt>
    <dgm:pt modelId="{D27F3923-F985-48F5-B7E4-0D2EF963E76E}" type="pres">
      <dgm:prSet presAssocID="{702D22FC-D154-47EE-8331-F1043B92DC8E}" presName="aSpace" presStyleCnt="0"/>
      <dgm:spPr/>
    </dgm:pt>
    <dgm:pt modelId="{D764A5E7-901D-4396-81C9-281E8CCA11A5}" type="pres">
      <dgm:prSet presAssocID="{CF3BBD25-A858-4735-B9A4-47A6FB5803DD}" presName="aNode" presStyleLbl="fgAcc1" presStyleIdx="2" presStyleCnt="4" custScaleX="238071" custLinFactNeighborX="20617">
        <dgm:presLayoutVars>
          <dgm:bulletEnabled val="1"/>
        </dgm:presLayoutVars>
      </dgm:prSet>
      <dgm:spPr/>
      <dgm:t>
        <a:bodyPr/>
        <a:lstStyle/>
        <a:p>
          <a:endParaRPr lang="en-US"/>
        </a:p>
      </dgm:t>
    </dgm:pt>
    <dgm:pt modelId="{DCF1C5C6-F153-4AB7-9143-8B68E3304161}" type="pres">
      <dgm:prSet presAssocID="{CF3BBD25-A858-4735-B9A4-47A6FB5803DD}" presName="aSpace" presStyleCnt="0"/>
      <dgm:spPr/>
    </dgm:pt>
    <dgm:pt modelId="{5BF54B71-15CB-4E3D-AFE7-BE51A225987A}" type="pres">
      <dgm:prSet presAssocID="{A6FD60BF-A027-45D0-B321-524079BA7EAD}" presName="aNode" presStyleLbl="fgAcc1" presStyleIdx="3" presStyleCnt="4" custScaleX="238071" custLinFactNeighborX="20617">
        <dgm:presLayoutVars>
          <dgm:bulletEnabled val="1"/>
        </dgm:presLayoutVars>
      </dgm:prSet>
      <dgm:spPr/>
      <dgm:t>
        <a:bodyPr/>
        <a:lstStyle/>
        <a:p>
          <a:endParaRPr lang="en-US"/>
        </a:p>
      </dgm:t>
    </dgm:pt>
    <dgm:pt modelId="{11D4824A-19B7-442F-A4DE-E2C3AFF11889}" type="pres">
      <dgm:prSet presAssocID="{A6FD60BF-A027-45D0-B321-524079BA7EAD}" presName="aSpace" presStyleCnt="0"/>
      <dgm:spPr/>
    </dgm:pt>
  </dgm:ptLst>
  <dgm:cxnLst>
    <dgm:cxn modelId="{67F565DA-2A7D-4F2A-B744-36739EE6575B}" srcId="{8DFD2862-A0EB-40CE-A506-2CDC8B0E4491}" destId="{1BE35444-3A68-4AA4-8C05-CB8605E60F21}" srcOrd="0" destOrd="0" parTransId="{C6898CF6-8C75-4B4E-A650-9C36EBF6005A}" sibTransId="{32691E15-D8D1-42AF-8DEB-2A65B98C26C7}"/>
    <dgm:cxn modelId="{68ED5510-6BF6-4D10-A087-BCB4D23616B1}" type="presOf" srcId="{702D22FC-D154-47EE-8331-F1043B92DC8E}" destId="{C2E30D81-698C-45CE-85B4-E199CB5F6074}" srcOrd="0" destOrd="0" presId="urn:microsoft.com/office/officeart/2005/8/layout/pyramid2"/>
    <dgm:cxn modelId="{FD496F9A-C0EE-43DD-86CF-99A7398D0F2A}" type="presOf" srcId="{A6FD60BF-A027-45D0-B321-524079BA7EAD}" destId="{5BF54B71-15CB-4E3D-AFE7-BE51A225987A}" srcOrd="0" destOrd="0" presId="urn:microsoft.com/office/officeart/2005/8/layout/pyramid2"/>
    <dgm:cxn modelId="{EDB6C210-0FC2-4E9C-BCA5-FAAF6F6BC6FA}" srcId="{8DFD2862-A0EB-40CE-A506-2CDC8B0E4491}" destId="{CF3BBD25-A858-4735-B9A4-47A6FB5803DD}" srcOrd="2" destOrd="0" parTransId="{B634FBC9-8EA7-4A3A-B7D9-630F822C5539}" sibTransId="{A72CA41F-656B-4204-AD4F-FB766A6A1E14}"/>
    <dgm:cxn modelId="{06210FAD-A40C-4733-A7CB-B9646C784002}" srcId="{8DFD2862-A0EB-40CE-A506-2CDC8B0E4491}" destId="{702D22FC-D154-47EE-8331-F1043B92DC8E}" srcOrd="1" destOrd="0" parTransId="{591DDDC9-D1A9-459B-93A5-B6D0F160B769}" sibTransId="{747E6578-BD3B-43E9-8C14-5EA0AD4603CA}"/>
    <dgm:cxn modelId="{34BB2A6F-3B28-424F-9E9D-8CFCD601E4F5}" srcId="{8DFD2862-A0EB-40CE-A506-2CDC8B0E4491}" destId="{A6FD60BF-A027-45D0-B321-524079BA7EAD}" srcOrd="3" destOrd="0" parTransId="{60ABA4E8-B3C2-4B38-8058-6945D7B5448C}" sibTransId="{E5B2917B-0090-4CE9-86DE-E0147D6E9C61}"/>
    <dgm:cxn modelId="{F725EB23-2280-4AD5-83F7-F0FD7F59D182}" type="presOf" srcId="{1BE35444-3A68-4AA4-8C05-CB8605E60F21}" destId="{D66D09F3-A3EA-4945-988A-593C135099AC}" srcOrd="0" destOrd="0" presId="urn:microsoft.com/office/officeart/2005/8/layout/pyramid2"/>
    <dgm:cxn modelId="{E9D9852F-52BC-481B-909E-9888E9B6DA71}" type="presOf" srcId="{CF3BBD25-A858-4735-B9A4-47A6FB5803DD}" destId="{D764A5E7-901D-4396-81C9-281E8CCA11A5}" srcOrd="0" destOrd="0" presId="urn:microsoft.com/office/officeart/2005/8/layout/pyramid2"/>
    <dgm:cxn modelId="{E14EFCB5-6EEC-4503-B32C-5AD096BC4D71}" type="presOf" srcId="{8DFD2862-A0EB-40CE-A506-2CDC8B0E4491}" destId="{1468C8F6-EC05-4858-9B83-C726F8675207}" srcOrd="0" destOrd="0" presId="urn:microsoft.com/office/officeart/2005/8/layout/pyramid2"/>
    <dgm:cxn modelId="{A2249D05-7236-41E9-AACA-927789B7F313}" type="presParOf" srcId="{1468C8F6-EC05-4858-9B83-C726F8675207}" destId="{22C4DC0B-1E6E-4D6D-B72A-39E29ED94ED1}" srcOrd="0" destOrd="0" presId="urn:microsoft.com/office/officeart/2005/8/layout/pyramid2"/>
    <dgm:cxn modelId="{B2CC8471-ED6C-4570-820E-C2526335FF30}" type="presParOf" srcId="{1468C8F6-EC05-4858-9B83-C726F8675207}" destId="{0D516386-7562-43B2-ADAF-2CE621F81848}" srcOrd="1" destOrd="0" presId="urn:microsoft.com/office/officeart/2005/8/layout/pyramid2"/>
    <dgm:cxn modelId="{0D5867B5-F0C7-4FF2-99A0-61329C9AF65B}" type="presParOf" srcId="{0D516386-7562-43B2-ADAF-2CE621F81848}" destId="{D66D09F3-A3EA-4945-988A-593C135099AC}" srcOrd="0" destOrd="0" presId="urn:microsoft.com/office/officeart/2005/8/layout/pyramid2"/>
    <dgm:cxn modelId="{03D91AD4-D151-4B33-B00E-0DFEF1AF1C8A}" type="presParOf" srcId="{0D516386-7562-43B2-ADAF-2CE621F81848}" destId="{3EA14F1B-68D4-4064-A235-64E29725664C}" srcOrd="1" destOrd="0" presId="urn:microsoft.com/office/officeart/2005/8/layout/pyramid2"/>
    <dgm:cxn modelId="{1744FFB9-4A7D-4F71-B719-552C81AC92B8}" type="presParOf" srcId="{0D516386-7562-43B2-ADAF-2CE621F81848}" destId="{C2E30D81-698C-45CE-85B4-E199CB5F6074}" srcOrd="2" destOrd="0" presId="urn:microsoft.com/office/officeart/2005/8/layout/pyramid2"/>
    <dgm:cxn modelId="{4D48E9CA-C2E4-4925-A726-948EBA8F603C}" type="presParOf" srcId="{0D516386-7562-43B2-ADAF-2CE621F81848}" destId="{D27F3923-F985-48F5-B7E4-0D2EF963E76E}" srcOrd="3" destOrd="0" presId="urn:microsoft.com/office/officeart/2005/8/layout/pyramid2"/>
    <dgm:cxn modelId="{CC5BF55F-2DD8-464A-9D1D-22673BDD8012}" type="presParOf" srcId="{0D516386-7562-43B2-ADAF-2CE621F81848}" destId="{D764A5E7-901D-4396-81C9-281E8CCA11A5}" srcOrd="4" destOrd="0" presId="urn:microsoft.com/office/officeart/2005/8/layout/pyramid2"/>
    <dgm:cxn modelId="{9816CD46-9860-48FE-A4B1-1838840EE652}" type="presParOf" srcId="{0D516386-7562-43B2-ADAF-2CE621F81848}" destId="{DCF1C5C6-F153-4AB7-9143-8B68E3304161}" srcOrd="5" destOrd="0" presId="urn:microsoft.com/office/officeart/2005/8/layout/pyramid2"/>
    <dgm:cxn modelId="{31AB0EDC-2C9B-40F9-BA87-75B1BED1A16D}" type="presParOf" srcId="{0D516386-7562-43B2-ADAF-2CE621F81848}" destId="{5BF54B71-15CB-4E3D-AFE7-BE51A225987A}" srcOrd="6" destOrd="0" presId="urn:microsoft.com/office/officeart/2005/8/layout/pyramid2"/>
    <dgm:cxn modelId="{2065A1F3-C1E9-44C8-B52A-11CBAFE4BB10}" type="presParOf" srcId="{0D516386-7562-43B2-ADAF-2CE621F81848}" destId="{11D4824A-19B7-442F-A4DE-E2C3AFF11889}" srcOrd="7"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0D8BE86-9E99-4C52-BDBB-95265E4D53A6}"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877F16CC-6B34-49AA-8934-7B148A5A67CC}">
      <dgm:prSet custT="1"/>
      <dgm:spPr>
        <a:solidFill>
          <a:srgbClr val="002060"/>
        </a:solidFill>
      </dgm:spPr>
      <dgm:t>
        <a:bodyPr/>
        <a:lstStyle/>
        <a:p>
          <a:endParaRPr lang="en-US" sz="1800" b="0" dirty="0" smtClean="0"/>
        </a:p>
        <a:p>
          <a:r>
            <a:rPr lang="en-US" sz="1800" b="0" dirty="0" smtClean="0"/>
            <a:t>Motorola</a:t>
          </a:r>
          <a:endParaRPr lang="en-US" sz="1800" b="0" dirty="0"/>
        </a:p>
      </dgm:t>
    </dgm:pt>
    <dgm:pt modelId="{0022FFD3-4A23-4062-8BBB-D5DEE30498BB}" type="parTrans" cxnId="{5B1F4EE0-1DB0-4F1D-835D-DAE3912C74A8}">
      <dgm:prSet/>
      <dgm:spPr/>
      <dgm:t>
        <a:bodyPr/>
        <a:lstStyle/>
        <a:p>
          <a:endParaRPr lang="en-US" sz="1800" b="0"/>
        </a:p>
      </dgm:t>
    </dgm:pt>
    <dgm:pt modelId="{A9745664-F948-4D82-AC30-7B9271F42727}" type="sibTrans" cxnId="{5B1F4EE0-1DB0-4F1D-835D-DAE3912C74A8}">
      <dgm:prSet/>
      <dgm:spPr/>
      <dgm:t>
        <a:bodyPr/>
        <a:lstStyle/>
        <a:p>
          <a:endParaRPr lang="en-US" sz="1800" b="0"/>
        </a:p>
      </dgm:t>
    </dgm:pt>
    <dgm:pt modelId="{2875A4E8-A30B-405E-872F-1CB253E57E20}">
      <dgm:prSet custT="1"/>
      <dgm:spPr>
        <a:solidFill>
          <a:srgbClr val="002060"/>
        </a:solidFill>
      </dgm:spPr>
      <dgm:t>
        <a:bodyPr/>
        <a:lstStyle/>
        <a:p>
          <a:pPr rtl="0"/>
          <a:endParaRPr lang="en-US" sz="1800" b="0" dirty="0" smtClean="0"/>
        </a:p>
        <a:p>
          <a:pPr rtl="0"/>
          <a:endParaRPr lang="en-US" sz="1800" b="0" dirty="0" smtClean="0"/>
        </a:p>
        <a:p>
          <a:pPr rtl="0"/>
          <a:r>
            <a:rPr lang="en-US" sz="1800" b="0" dirty="0" smtClean="0"/>
            <a:t>Lucent Technologies</a:t>
          </a:r>
          <a:endParaRPr lang="en-US" sz="1800" b="0" dirty="0"/>
        </a:p>
      </dgm:t>
    </dgm:pt>
    <dgm:pt modelId="{AAEC1163-E89A-4426-AEA0-CC89C91C025C}" type="sibTrans" cxnId="{823CA72F-E6B2-4C99-A864-ED420FF655FB}">
      <dgm:prSet/>
      <dgm:spPr/>
      <dgm:t>
        <a:bodyPr/>
        <a:lstStyle/>
        <a:p>
          <a:endParaRPr lang="en-US" sz="1800" b="0"/>
        </a:p>
      </dgm:t>
    </dgm:pt>
    <dgm:pt modelId="{103B2B42-D899-4D15-95A4-2191D849BF65}" type="parTrans" cxnId="{823CA72F-E6B2-4C99-A864-ED420FF655FB}">
      <dgm:prSet/>
      <dgm:spPr/>
      <dgm:t>
        <a:bodyPr/>
        <a:lstStyle/>
        <a:p>
          <a:endParaRPr lang="en-US" sz="1800" b="0"/>
        </a:p>
      </dgm:t>
    </dgm:pt>
    <dgm:pt modelId="{28F7643A-40B2-45D1-8230-EB64DCAADE76}">
      <dgm:prSet custT="1"/>
      <dgm:spPr>
        <a:solidFill>
          <a:srgbClr val="002060"/>
        </a:solidFill>
      </dgm:spPr>
      <dgm:t>
        <a:bodyPr/>
        <a:lstStyle/>
        <a:p>
          <a:pPr rtl="0"/>
          <a:r>
            <a:rPr lang="en-US" sz="1800" b="0" dirty="0" smtClean="0"/>
            <a:t>Texas Instruments</a:t>
          </a:r>
          <a:endParaRPr lang="en-US" sz="1800" b="0" dirty="0"/>
        </a:p>
      </dgm:t>
    </dgm:pt>
    <dgm:pt modelId="{88364A05-3A20-4CE0-BA3C-E2890EB69978}" type="sibTrans" cxnId="{05660AA1-C07F-4289-844F-1AD1E3843835}">
      <dgm:prSet/>
      <dgm:spPr/>
      <dgm:t>
        <a:bodyPr/>
        <a:lstStyle/>
        <a:p>
          <a:endParaRPr lang="en-US" sz="1800" b="0"/>
        </a:p>
      </dgm:t>
    </dgm:pt>
    <dgm:pt modelId="{D6536D86-ED78-45DE-B230-1C5E22CCF057}" type="parTrans" cxnId="{05660AA1-C07F-4289-844F-1AD1E3843835}">
      <dgm:prSet/>
      <dgm:spPr/>
      <dgm:t>
        <a:bodyPr/>
        <a:lstStyle/>
        <a:p>
          <a:endParaRPr lang="en-US" sz="1800" b="0"/>
        </a:p>
      </dgm:t>
    </dgm:pt>
    <dgm:pt modelId="{8C7C83BC-69FB-41B1-A017-268F273E5369}">
      <dgm:prSet custT="1"/>
      <dgm:spPr>
        <a:solidFill>
          <a:srgbClr val="002060"/>
        </a:solidFill>
      </dgm:spPr>
      <dgm:t>
        <a:bodyPr/>
        <a:lstStyle/>
        <a:p>
          <a:pPr rtl="0"/>
          <a:r>
            <a:rPr lang="en-US" sz="1800" b="0" dirty="0" smtClean="0"/>
            <a:t>Analog Devices</a:t>
          </a:r>
          <a:endParaRPr lang="en-US" sz="1800" b="0" dirty="0"/>
        </a:p>
      </dgm:t>
    </dgm:pt>
    <dgm:pt modelId="{214122C7-3FEA-4B69-AE53-D82985FC0D3F}" type="sibTrans" cxnId="{E17EE0E7-FEB7-4DA9-A535-CA6483E835D9}">
      <dgm:prSet/>
      <dgm:spPr/>
      <dgm:t>
        <a:bodyPr/>
        <a:lstStyle/>
        <a:p>
          <a:endParaRPr lang="en-US" sz="1800" b="0"/>
        </a:p>
      </dgm:t>
    </dgm:pt>
    <dgm:pt modelId="{C9C6BBE5-D1BB-483C-AF3F-FA7B52A90715}" type="parTrans" cxnId="{E17EE0E7-FEB7-4DA9-A535-CA6483E835D9}">
      <dgm:prSet/>
      <dgm:spPr/>
      <dgm:t>
        <a:bodyPr/>
        <a:lstStyle/>
        <a:p>
          <a:endParaRPr lang="en-US" sz="1800" b="0"/>
        </a:p>
      </dgm:t>
    </dgm:pt>
    <dgm:pt modelId="{46846C26-EDB7-4391-9BAE-770E894E14D7}" type="pres">
      <dgm:prSet presAssocID="{40D8BE86-9E99-4C52-BDBB-95265E4D53A6}" presName="cycleMatrixDiagram" presStyleCnt="0">
        <dgm:presLayoutVars>
          <dgm:chMax val="1"/>
          <dgm:dir/>
          <dgm:animLvl val="lvl"/>
          <dgm:resizeHandles val="exact"/>
        </dgm:presLayoutVars>
      </dgm:prSet>
      <dgm:spPr/>
      <dgm:t>
        <a:bodyPr/>
        <a:lstStyle/>
        <a:p>
          <a:endParaRPr lang="en-US"/>
        </a:p>
      </dgm:t>
    </dgm:pt>
    <dgm:pt modelId="{169C423F-30C7-4693-A355-F8566DAED6FD}" type="pres">
      <dgm:prSet presAssocID="{40D8BE86-9E99-4C52-BDBB-95265E4D53A6}" presName="children" presStyleCnt="0"/>
      <dgm:spPr/>
    </dgm:pt>
    <dgm:pt modelId="{DA6F8CC6-B1E0-4B6B-B341-5DFE6A0D5E78}" type="pres">
      <dgm:prSet presAssocID="{40D8BE86-9E99-4C52-BDBB-95265E4D53A6}" presName="childPlaceholder" presStyleCnt="0"/>
      <dgm:spPr/>
    </dgm:pt>
    <dgm:pt modelId="{CF2078E7-3068-45E2-94BB-95150A9A5825}" type="pres">
      <dgm:prSet presAssocID="{40D8BE86-9E99-4C52-BDBB-95265E4D53A6}" presName="circle" presStyleCnt="0"/>
      <dgm:spPr/>
    </dgm:pt>
    <dgm:pt modelId="{409D789C-7DEC-4A1F-B74A-C0E8003C65AA}" type="pres">
      <dgm:prSet presAssocID="{40D8BE86-9E99-4C52-BDBB-95265E4D53A6}" presName="quadrant1" presStyleLbl="node1" presStyleIdx="0" presStyleCnt="4">
        <dgm:presLayoutVars>
          <dgm:chMax val="1"/>
          <dgm:bulletEnabled val="1"/>
        </dgm:presLayoutVars>
      </dgm:prSet>
      <dgm:spPr/>
      <dgm:t>
        <a:bodyPr/>
        <a:lstStyle/>
        <a:p>
          <a:endParaRPr lang="en-US"/>
        </a:p>
      </dgm:t>
    </dgm:pt>
    <dgm:pt modelId="{DFCB13D5-118E-4F8F-B9C3-1992B902C56D}" type="pres">
      <dgm:prSet presAssocID="{40D8BE86-9E99-4C52-BDBB-95265E4D53A6}" presName="quadrant2" presStyleLbl="node1" presStyleIdx="1" presStyleCnt="4">
        <dgm:presLayoutVars>
          <dgm:chMax val="1"/>
          <dgm:bulletEnabled val="1"/>
        </dgm:presLayoutVars>
      </dgm:prSet>
      <dgm:spPr/>
      <dgm:t>
        <a:bodyPr/>
        <a:lstStyle/>
        <a:p>
          <a:endParaRPr lang="en-US"/>
        </a:p>
      </dgm:t>
    </dgm:pt>
    <dgm:pt modelId="{DC7BE8C3-0780-4A1C-AF52-0A8D11C0C1FC}" type="pres">
      <dgm:prSet presAssocID="{40D8BE86-9E99-4C52-BDBB-95265E4D53A6}" presName="quadrant3" presStyleLbl="node1" presStyleIdx="2" presStyleCnt="4">
        <dgm:presLayoutVars>
          <dgm:chMax val="1"/>
          <dgm:bulletEnabled val="1"/>
        </dgm:presLayoutVars>
      </dgm:prSet>
      <dgm:spPr/>
      <dgm:t>
        <a:bodyPr/>
        <a:lstStyle/>
        <a:p>
          <a:endParaRPr lang="en-US"/>
        </a:p>
      </dgm:t>
    </dgm:pt>
    <dgm:pt modelId="{F46BA3FC-D06E-43C5-9AC7-920F8F9A7AF7}" type="pres">
      <dgm:prSet presAssocID="{40D8BE86-9E99-4C52-BDBB-95265E4D53A6}" presName="quadrant4" presStyleLbl="node1" presStyleIdx="3" presStyleCnt="4">
        <dgm:presLayoutVars>
          <dgm:chMax val="1"/>
          <dgm:bulletEnabled val="1"/>
        </dgm:presLayoutVars>
      </dgm:prSet>
      <dgm:spPr/>
      <dgm:t>
        <a:bodyPr/>
        <a:lstStyle/>
        <a:p>
          <a:endParaRPr lang="en-US"/>
        </a:p>
      </dgm:t>
    </dgm:pt>
    <dgm:pt modelId="{165EB94D-C38E-4651-894B-61E95A4B4159}" type="pres">
      <dgm:prSet presAssocID="{40D8BE86-9E99-4C52-BDBB-95265E4D53A6}" presName="quadrantPlaceholder" presStyleCnt="0"/>
      <dgm:spPr/>
    </dgm:pt>
    <dgm:pt modelId="{91FC9034-B8A7-4373-BB24-D42483D1B073}" type="pres">
      <dgm:prSet presAssocID="{40D8BE86-9E99-4C52-BDBB-95265E4D53A6}" presName="center1" presStyleLbl="fgShp" presStyleIdx="0" presStyleCnt="2"/>
      <dgm:spPr/>
    </dgm:pt>
    <dgm:pt modelId="{9A15BC2B-0490-4C2A-9CA6-1EF0E32AFE80}" type="pres">
      <dgm:prSet presAssocID="{40D8BE86-9E99-4C52-BDBB-95265E4D53A6}" presName="center2" presStyleLbl="fgShp" presStyleIdx="1" presStyleCnt="2"/>
      <dgm:spPr/>
    </dgm:pt>
  </dgm:ptLst>
  <dgm:cxnLst>
    <dgm:cxn modelId="{06090AD0-FD1E-4910-A6FC-CA89925C69DC}" type="presOf" srcId="{8C7C83BC-69FB-41B1-A017-268F273E5369}" destId="{DFCB13D5-118E-4F8F-B9C3-1992B902C56D}" srcOrd="0" destOrd="0" presId="urn:microsoft.com/office/officeart/2005/8/layout/cycle4"/>
    <dgm:cxn modelId="{75513757-4DDA-4155-99A6-68DCF41ED2EE}" type="presOf" srcId="{40D8BE86-9E99-4C52-BDBB-95265E4D53A6}" destId="{46846C26-EDB7-4391-9BAE-770E894E14D7}" srcOrd="0" destOrd="0" presId="urn:microsoft.com/office/officeart/2005/8/layout/cycle4"/>
    <dgm:cxn modelId="{A091E560-8128-4A46-8729-6FD12A1311AE}" type="presOf" srcId="{877F16CC-6B34-49AA-8934-7B148A5A67CC}" destId="{F46BA3FC-D06E-43C5-9AC7-920F8F9A7AF7}" srcOrd="0" destOrd="0" presId="urn:microsoft.com/office/officeart/2005/8/layout/cycle4"/>
    <dgm:cxn modelId="{60245857-4D01-4FCD-ABDA-4215E2C8EBD9}" type="presOf" srcId="{28F7643A-40B2-45D1-8230-EB64DCAADE76}" destId="{409D789C-7DEC-4A1F-B74A-C0E8003C65AA}" srcOrd="0" destOrd="0" presId="urn:microsoft.com/office/officeart/2005/8/layout/cycle4"/>
    <dgm:cxn modelId="{CF30C87A-BF48-4BB2-8ACA-7354D8834912}" type="presOf" srcId="{2875A4E8-A30B-405E-872F-1CB253E57E20}" destId="{DC7BE8C3-0780-4A1C-AF52-0A8D11C0C1FC}" srcOrd="0" destOrd="0" presId="urn:microsoft.com/office/officeart/2005/8/layout/cycle4"/>
    <dgm:cxn modelId="{5B1F4EE0-1DB0-4F1D-835D-DAE3912C74A8}" srcId="{40D8BE86-9E99-4C52-BDBB-95265E4D53A6}" destId="{877F16CC-6B34-49AA-8934-7B148A5A67CC}" srcOrd="3" destOrd="0" parTransId="{0022FFD3-4A23-4062-8BBB-D5DEE30498BB}" sibTransId="{A9745664-F948-4D82-AC30-7B9271F42727}"/>
    <dgm:cxn modelId="{823CA72F-E6B2-4C99-A864-ED420FF655FB}" srcId="{40D8BE86-9E99-4C52-BDBB-95265E4D53A6}" destId="{2875A4E8-A30B-405E-872F-1CB253E57E20}" srcOrd="2" destOrd="0" parTransId="{103B2B42-D899-4D15-95A4-2191D849BF65}" sibTransId="{AAEC1163-E89A-4426-AEA0-CC89C91C025C}"/>
    <dgm:cxn modelId="{E17EE0E7-FEB7-4DA9-A535-CA6483E835D9}" srcId="{40D8BE86-9E99-4C52-BDBB-95265E4D53A6}" destId="{8C7C83BC-69FB-41B1-A017-268F273E5369}" srcOrd="1" destOrd="0" parTransId="{C9C6BBE5-D1BB-483C-AF3F-FA7B52A90715}" sibTransId="{214122C7-3FEA-4B69-AE53-D82985FC0D3F}"/>
    <dgm:cxn modelId="{05660AA1-C07F-4289-844F-1AD1E3843835}" srcId="{40D8BE86-9E99-4C52-BDBB-95265E4D53A6}" destId="{28F7643A-40B2-45D1-8230-EB64DCAADE76}" srcOrd="0" destOrd="0" parTransId="{D6536D86-ED78-45DE-B230-1C5E22CCF057}" sibTransId="{88364A05-3A20-4CE0-BA3C-E2890EB69978}"/>
    <dgm:cxn modelId="{704DCC5B-67A9-4D88-B6FF-7C02FFC5DEF2}" type="presParOf" srcId="{46846C26-EDB7-4391-9BAE-770E894E14D7}" destId="{169C423F-30C7-4693-A355-F8566DAED6FD}" srcOrd="0" destOrd="0" presId="urn:microsoft.com/office/officeart/2005/8/layout/cycle4"/>
    <dgm:cxn modelId="{15DEE4A2-6A4B-46B7-9DFA-191B57B2D9E6}" type="presParOf" srcId="{169C423F-30C7-4693-A355-F8566DAED6FD}" destId="{DA6F8CC6-B1E0-4B6B-B341-5DFE6A0D5E78}" srcOrd="0" destOrd="0" presId="urn:microsoft.com/office/officeart/2005/8/layout/cycle4"/>
    <dgm:cxn modelId="{6E8D4661-DE5E-40F5-9EAB-7E606827877C}" type="presParOf" srcId="{46846C26-EDB7-4391-9BAE-770E894E14D7}" destId="{CF2078E7-3068-45E2-94BB-95150A9A5825}" srcOrd="1" destOrd="0" presId="urn:microsoft.com/office/officeart/2005/8/layout/cycle4"/>
    <dgm:cxn modelId="{8A610396-26F5-4446-B420-CBA3B52EC19D}" type="presParOf" srcId="{CF2078E7-3068-45E2-94BB-95150A9A5825}" destId="{409D789C-7DEC-4A1F-B74A-C0E8003C65AA}" srcOrd="0" destOrd="0" presId="urn:microsoft.com/office/officeart/2005/8/layout/cycle4"/>
    <dgm:cxn modelId="{BE2528BF-0F25-41D8-B4CD-658BEA54E071}" type="presParOf" srcId="{CF2078E7-3068-45E2-94BB-95150A9A5825}" destId="{DFCB13D5-118E-4F8F-B9C3-1992B902C56D}" srcOrd="1" destOrd="0" presId="urn:microsoft.com/office/officeart/2005/8/layout/cycle4"/>
    <dgm:cxn modelId="{EF4C36AB-A342-466F-852C-E0D2DC8F3104}" type="presParOf" srcId="{CF2078E7-3068-45E2-94BB-95150A9A5825}" destId="{DC7BE8C3-0780-4A1C-AF52-0A8D11C0C1FC}" srcOrd="2" destOrd="0" presId="urn:microsoft.com/office/officeart/2005/8/layout/cycle4"/>
    <dgm:cxn modelId="{BB715151-3020-4648-BDA2-A68D7DF89750}" type="presParOf" srcId="{CF2078E7-3068-45E2-94BB-95150A9A5825}" destId="{F46BA3FC-D06E-43C5-9AC7-920F8F9A7AF7}" srcOrd="3" destOrd="0" presId="urn:microsoft.com/office/officeart/2005/8/layout/cycle4"/>
    <dgm:cxn modelId="{5DFE8402-14EA-4953-89D4-9DFFB849C8EB}" type="presParOf" srcId="{CF2078E7-3068-45E2-94BB-95150A9A5825}" destId="{165EB94D-C38E-4651-894B-61E95A4B4159}" srcOrd="4" destOrd="0" presId="urn:microsoft.com/office/officeart/2005/8/layout/cycle4"/>
    <dgm:cxn modelId="{ABF8B5D2-F5C0-4EF8-8CB0-6DF4CC8D8C94}" type="presParOf" srcId="{46846C26-EDB7-4391-9BAE-770E894E14D7}" destId="{91FC9034-B8A7-4373-BB24-D42483D1B073}" srcOrd="2" destOrd="0" presId="urn:microsoft.com/office/officeart/2005/8/layout/cycle4"/>
    <dgm:cxn modelId="{13704A57-AC53-45CD-A709-44B9C1414199}" type="presParOf" srcId="{46846C26-EDB7-4391-9BAE-770E894E14D7}" destId="{9A15BC2B-0490-4C2A-9CA6-1EF0E32AFE8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4820DAC-D453-4981-9836-64877A1828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6B4319-3FC9-413D-B1F2-62761C0C42AE}">
      <dgm:prSet custT="1"/>
      <dgm:spPr>
        <a:solidFill>
          <a:srgbClr val="002060"/>
        </a:solidFill>
      </dgm:spPr>
      <dgm:t>
        <a:bodyPr/>
        <a:lstStyle/>
        <a:p>
          <a:pPr rtl="0"/>
          <a:r>
            <a:rPr lang="en-US" sz="2000" dirty="0" smtClean="0"/>
            <a:t>4 major companies that produce  DSPs</a:t>
          </a:r>
          <a:endParaRPr lang="en-US" sz="2000" dirty="0"/>
        </a:p>
      </dgm:t>
    </dgm:pt>
    <dgm:pt modelId="{8A9CE161-27DB-4AEB-8C5E-AF8D6DCC19F2}" type="parTrans" cxnId="{F3068D06-0A69-478D-84D8-0D655E344058}">
      <dgm:prSet/>
      <dgm:spPr/>
      <dgm:t>
        <a:bodyPr/>
        <a:lstStyle/>
        <a:p>
          <a:endParaRPr lang="en-US" sz="2000"/>
        </a:p>
      </dgm:t>
    </dgm:pt>
    <dgm:pt modelId="{0AD9B30E-A974-4296-9E98-FF72F7027E29}" type="sibTrans" cxnId="{F3068D06-0A69-478D-84D8-0D655E344058}">
      <dgm:prSet/>
      <dgm:spPr/>
      <dgm:t>
        <a:bodyPr/>
        <a:lstStyle/>
        <a:p>
          <a:endParaRPr lang="en-US" sz="2000"/>
        </a:p>
      </dgm:t>
    </dgm:pt>
    <dgm:pt modelId="{81923E96-7B7F-416C-AD89-2E1492C8CC78}" type="pres">
      <dgm:prSet presAssocID="{54820DAC-D453-4981-9836-64877A182840}" presName="linear" presStyleCnt="0">
        <dgm:presLayoutVars>
          <dgm:animLvl val="lvl"/>
          <dgm:resizeHandles val="exact"/>
        </dgm:presLayoutVars>
      </dgm:prSet>
      <dgm:spPr/>
      <dgm:t>
        <a:bodyPr/>
        <a:lstStyle/>
        <a:p>
          <a:endParaRPr lang="en-US"/>
        </a:p>
      </dgm:t>
    </dgm:pt>
    <dgm:pt modelId="{03C8465D-5E18-43C8-AD59-EDEDF14208F1}" type="pres">
      <dgm:prSet presAssocID="{9A6B4319-3FC9-413D-B1F2-62761C0C42AE}" presName="parentText" presStyleLbl="node1" presStyleIdx="0" presStyleCnt="1">
        <dgm:presLayoutVars>
          <dgm:chMax val="0"/>
          <dgm:bulletEnabled val="1"/>
        </dgm:presLayoutVars>
      </dgm:prSet>
      <dgm:spPr/>
      <dgm:t>
        <a:bodyPr/>
        <a:lstStyle/>
        <a:p>
          <a:endParaRPr lang="en-US"/>
        </a:p>
      </dgm:t>
    </dgm:pt>
  </dgm:ptLst>
  <dgm:cxnLst>
    <dgm:cxn modelId="{20994FCB-84FE-4E72-9B15-EE2161DDEB50}" type="presOf" srcId="{9A6B4319-3FC9-413D-B1F2-62761C0C42AE}" destId="{03C8465D-5E18-43C8-AD59-EDEDF14208F1}" srcOrd="0" destOrd="0" presId="urn:microsoft.com/office/officeart/2005/8/layout/vList2"/>
    <dgm:cxn modelId="{E2D6C934-9CFF-4ED7-94D7-28A06B8C3A00}" type="presOf" srcId="{54820DAC-D453-4981-9836-64877A182840}" destId="{81923E96-7B7F-416C-AD89-2E1492C8CC78}" srcOrd="0" destOrd="0" presId="urn:microsoft.com/office/officeart/2005/8/layout/vList2"/>
    <dgm:cxn modelId="{F3068D06-0A69-478D-84D8-0D655E344058}" srcId="{54820DAC-D453-4981-9836-64877A182840}" destId="{9A6B4319-3FC9-413D-B1F2-62761C0C42AE}" srcOrd="0" destOrd="0" parTransId="{8A9CE161-27DB-4AEB-8C5E-AF8D6DCC19F2}" sibTransId="{0AD9B30E-A974-4296-9E98-FF72F7027E29}"/>
    <dgm:cxn modelId="{1BB447E4-AC41-4A73-BAE7-D04ACE7E6D44}" type="presParOf" srcId="{81923E96-7B7F-416C-AD89-2E1492C8CC78}" destId="{03C8465D-5E18-43C8-AD59-EDEDF14208F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7E3DBD6-9E20-4B17-B190-70768E722E9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0AC28D9E-8334-43D1-8FC7-3432228D2C5E}">
      <dgm:prSet/>
      <dgm:spPr/>
      <dgm:t>
        <a:bodyPr/>
        <a:lstStyle/>
        <a:p>
          <a:pPr algn="ctr" rtl="0"/>
          <a:r>
            <a:rPr lang="en-US" b="1"/>
            <a:t>TEST</a:t>
          </a:r>
          <a:endParaRPr lang="en-US"/>
        </a:p>
      </dgm:t>
    </dgm:pt>
    <dgm:pt modelId="{E7F46337-1ACE-4EF5-B797-3BA2D8791F69}" type="parTrans" cxnId="{B560508E-4091-4968-AFCB-39C2246416B8}">
      <dgm:prSet/>
      <dgm:spPr/>
      <dgm:t>
        <a:bodyPr/>
        <a:lstStyle/>
        <a:p>
          <a:endParaRPr lang="en-US"/>
        </a:p>
      </dgm:t>
    </dgm:pt>
    <dgm:pt modelId="{52A1C6DF-5AD0-42E4-ABD5-3C01C4BE140C}" type="sibTrans" cxnId="{B560508E-4091-4968-AFCB-39C2246416B8}">
      <dgm:prSet/>
      <dgm:spPr/>
      <dgm:t>
        <a:bodyPr/>
        <a:lstStyle/>
        <a:p>
          <a:endParaRPr lang="en-US"/>
        </a:p>
      </dgm:t>
    </dgm:pt>
    <dgm:pt modelId="{5AA8D6BA-B41A-4344-9D04-5FF0AC5B6F47}" type="pres">
      <dgm:prSet presAssocID="{37E3DBD6-9E20-4B17-B190-70768E722E9A}" presName="linear" presStyleCnt="0">
        <dgm:presLayoutVars>
          <dgm:animLvl val="lvl"/>
          <dgm:resizeHandles val="exact"/>
        </dgm:presLayoutVars>
      </dgm:prSet>
      <dgm:spPr/>
      <dgm:t>
        <a:bodyPr/>
        <a:lstStyle/>
        <a:p>
          <a:endParaRPr lang="en-US"/>
        </a:p>
      </dgm:t>
    </dgm:pt>
    <dgm:pt modelId="{EAEE3FC1-9B66-4F81-88C7-002B94BD942A}" type="pres">
      <dgm:prSet presAssocID="{0AC28D9E-8334-43D1-8FC7-3432228D2C5E}" presName="parentText" presStyleLbl="node1" presStyleIdx="0" presStyleCnt="1">
        <dgm:presLayoutVars>
          <dgm:chMax val="0"/>
          <dgm:bulletEnabled val="1"/>
        </dgm:presLayoutVars>
      </dgm:prSet>
      <dgm:spPr/>
      <dgm:t>
        <a:bodyPr/>
        <a:lstStyle/>
        <a:p>
          <a:endParaRPr lang="en-US"/>
        </a:p>
      </dgm:t>
    </dgm:pt>
  </dgm:ptLst>
  <dgm:cxnLst>
    <dgm:cxn modelId="{B560508E-4091-4968-AFCB-39C2246416B8}" srcId="{37E3DBD6-9E20-4B17-B190-70768E722E9A}" destId="{0AC28D9E-8334-43D1-8FC7-3432228D2C5E}" srcOrd="0" destOrd="0" parTransId="{E7F46337-1ACE-4EF5-B797-3BA2D8791F69}" sibTransId="{52A1C6DF-5AD0-42E4-ABD5-3C01C4BE140C}"/>
    <dgm:cxn modelId="{55A47433-C6C1-44DF-B33E-9978718FC395}" type="presOf" srcId="{0AC28D9E-8334-43D1-8FC7-3432228D2C5E}" destId="{EAEE3FC1-9B66-4F81-88C7-002B94BD942A}" srcOrd="0" destOrd="0" presId="urn:microsoft.com/office/officeart/2005/8/layout/vList2"/>
    <dgm:cxn modelId="{C4EAD5F0-C49D-402F-98D2-603EAE61010E}" type="presOf" srcId="{37E3DBD6-9E20-4B17-B190-70768E722E9A}" destId="{5AA8D6BA-B41A-4344-9D04-5FF0AC5B6F47}" srcOrd="0" destOrd="0" presId="urn:microsoft.com/office/officeart/2005/8/layout/vList2"/>
    <dgm:cxn modelId="{F54EBA4C-2394-489E-B080-D45222EBA2F9}" type="presParOf" srcId="{5AA8D6BA-B41A-4344-9D04-5FF0AC5B6F47}" destId="{EAEE3FC1-9B66-4F81-88C7-002B94BD94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62CBFB2-C4EC-48BA-BC76-A0855E3B9A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2699F4-2E2D-4471-8D3E-EFF78DACD655}">
      <dgm:prSet custT="1"/>
      <dgm:spPr>
        <a:solidFill>
          <a:srgbClr val="002060"/>
        </a:solidFill>
      </dgm:spPr>
      <dgm:t>
        <a:bodyPr/>
        <a:lstStyle/>
        <a:p>
          <a:pPr rtl="0"/>
          <a:r>
            <a:rPr lang="en-US" sz="2000" dirty="0" smtClean="0"/>
            <a:t>Single chip multipliers helps for implementing DSP functions on a VLSI chip. </a:t>
          </a:r>
          <a:endParaRPr lang="en-US" sz="2000" dirty="0"/>
        </a:p>
      </dgm:t>
    </dgm:pt>
    <dgm:pt modelId="{3F296B9D-5D1B-4845-9187-464B8A561B18}" type="parTrans" cxnId="{0D500D8B-C1E1-4E2B-8C83-D69DA5805A74}">
      <dgm:prSet/>
      <dgm:spPr/>
      <dgm:t>
        <a:bodyPr/>
        <a:lstStyle/>
        <a:p>
          <a:endParaRPr lang="en-US" sz="2000"/>
        </a:p>
      </dgm:t>
    </dgm:pt>
    <dgm:pt modelId="{21780C36-36EE-4FB1-AB29-EB86AD9E9D14}" type="sibTrans" cxnId="{0D500D8B-C1E1-4E2B-8C83-D69DA5805A74}">
      <dgm:prSet/>
      <dgm:spPr/>
      <dgm:t>
        <a:bodyPr/>
        <a:lstStyle/>
        <a:p>
          <a:endParaRPr lang="en-US" sz="2000"/>
        </a:p>
      </dgm:t>
    </dgm:pt>
    <dgm:pt modelId="{2058F354-6029-4255-AB4C-7B8A294FB676}">
      <dgm:prSet custT="1"/>
      <dgm:spPr>
        <a:solidFill>
          <a:srgbClr val="002060"/>
        </a:solidFill>
      </dgm:spPr>
      <dgm:t>
        <a:bodyPr/>
        <a:lstStyle/>
        <a:p>
          <a:pPr rtl="0"/>
          <a:r>
            <a:rPr lang="en-US" sz="2000" dirty="0" smtClean="0"/>
            <a:t>Parallel multipliers replaced the traditional shift and add multipliers . </a:t>
          </a:r>
          <a:endParaRPr lang="en-US" sz="2000" dirty="0"/>
        </a:p>
      </dgm:t>
    </dgm:pt>
    <dgm:pt modelId="{7B870AE3-679E-4990-90A5-86B4F25AD611}" type="parTrans" cxnId="{4F106D57-8965-4D1F-8D5E-67C9C8B49530}">
      <dgm:prSet/>
      <dgm:spPr/>
      <dgm:t>
        <a:bodyPr/>
        <a:lstStyle/>
        <a:p>
          <a:endParaRPr lang="en-US" sz="2000"/>
        </a:p>
      </dgm:t>
    </dgm:pt>
    <dgm:pt modelId="{78F4680A-CEE2-4FE7-905F-209ACB428D84}" type="sibTrans" cxnId="{4F106D57-8965-4D1F-8D5E-67C9C8B49530}">
      <dgm:prSet/>
      <dgm:spPr/>
      <dgm:t>
        <a:bodyPr/>
        <a:lstStyle/>
        <a:p>
          <a:endParaRPr lang="en-US" sz="2000"/>
        </a:p>
      </dgm:t>
    </dgm:pt>
    <dgm:pt modelId="{FA3CC2B0-AB5F-4C65-B44D-5CE2A58F7E7D}">
      <dgm:prSet custT="1"/>
      <dgm:spPr>
        <a:solidFill>
          <a:srgbClr val="002060"/>
        </a:solidFill>
      </dgm:spPr>
      <dgm:t>
        <a:bodyPr/>
        <a:lstStyle/>
        <a:p>
          <a:pPr rtl="0"/>
          <a:r>
            <a:rPr lang="en-US" sz="2000" dirty="0" smtClean="0"/>
            <a:t>Parallel multipliers take a single processor cycle to fetch and execute the instruction and to store the result. They are also called as Array multipliers.</a:t>
          </a:r>
          <a:endParaRPr lang="en-US" sz="2000" dirty="0"/>
        </a:p>
      </dgm:t>
    </dgm:pt>
    <dgm:pt modelId="{59CF058C-808D-4C3A-B10E-8DEDDDED5D11}" type="parTrans" cxnId="{40F5B050-5215-4D38-AFF8-E7E07A1EE856}">
      <dgm:prSet/>
      <dgm:spPr/>
      <dgm:t>
        <a:bodyPr/>
        <a:lstStyle/>
        <a:p>
          <a:endParaRPr lang="en-US" sz="2000"/>
        </a:p>
      </dgm:t>
    </dgm:pt>
    <dgm:pt modelId="{F79778AD-F67B-457D-9BAE-F2A0778E319A}" type="sibTrans" cxnId="{40F5B050-5215-4D38-AFF8-E7E07A1EE856}">
      <dgm:prSet/>
      <dgm:spPr/>
      <dgm:t>
        <a:bodyPr/>
        <a:lstStyle/>
        <a:p>
          <a:endParaRPr lang="en-US" sz="2000"/>
        </a:p>
      </dgm:t>
    </dgm:pt>
    <dgm:pt modelId="{A6CE0DD6-5112-41BD-ABD1-9EB7EA558EB4}">
      <dgm:prSet custT="1"/>
      <dgm:spPr>
        <a:solidFill>
          <a:srgbClr val="002060"/>
        </a:solidFill>
      </dgm:spPr>
      <dgm:t>
        <a:bodyPr/>
        <a:lstStyle/>
        <a:p>
          <a:pPr rtl="0"/>
          <a:r>
            <a:rPr lang="en-US" sz="2000" dirty="0" smtClean="0"/>
            <a:t>The key features to be considered for a multiplier are:</a:t>
          </a:r>
          <a:br>
            <a:rPr lang="en-US" sz="2000" dirty="0" smtClean="0"/>
          </a:br>
          <a:r>
            <a:rPr lang="en-US" sz="2000" dirty="0" smtClean="0"/>
            <a:t>	 a. Accuracy </a:t>
          </a:r>
          <a:br>
            <a:rPr lang="en-US" sz="2000" dirty="0" smtClean="0"/>
          </a:br>
          <a:r>
            <a:rPr lang="en-US" sz="2000" dirty="0" smtClean="0"/>
            <a:t>	b. Dynamic range</a:t>
          </a:r>
          <a:br>
            <a:rPr lang="en-US" sz="2000" dirty="0" smtClean="0"/>
          </a:br>
          <a:r>
            <a:rPr lang="en-US" sz="2000" dirty="0" smtClean="0"/>
            <a:t>	c. Speed</a:t>
          </a:r>
          <a:endParaRPr lang="en-US" sz="2000" dirty="0"/>
        </a:p>
      </dgm:t>
    </dgm:pt>
    <dgm:pt modelId="{C8E5A9DE-784E-4DB1-8C8F-3BDEE105FE7E}" type="parTrans" cxnId="{F45FD17D-CC7D-42F7-B61F-07C5F6F949B8}">
      <dgm:prSet/>
      <dgm:spPr/>
      <dgm:t>
        <a:bodyPr/>
        <a:lstStyle/>
        <a:p>
          <a:endParaRPr lang="en-US" sz="2000"/>
        </a:p>
      </dgm:t>
    </dgm:pt>
    <dgm:pt modelId="{84A02D62-43A1-43C5-84CA-26DE34F5776E}" type="sibTrans" cxnId="{F45FD17D-CC7D-42F7-B61F-07C5F6F949B8}">
      <dgm:prSet/>
      <dgm:spPr/>
      <dgm:t>
        <a:bodyPr/>
        <a:lstStyle/>
        <a:p>
          <a:endParaRPr lang="en-US" sz="2000"/>
        </a:p>
      </dgm:t>
    </dgm:pt>
    <dgm:pt modelId="{8177C8A9-0843-4AD1-8D79-F77C4BAB59AF}">
      <dgm:prSet custT="1"/>
      <dgm:spPr>
        <a:solidFill>
          <a:schemeClr val="tx1">
            <a:lumMod val="95000"/>
            <a:lumOff val="5000"/>
          </a:schemeClr>
        </a:solidFill>
      </dgm:spPr>
      <dgm:t>
        <a:bodyPr/>
        <a:lstStyle/>
        <a:p>
          <a:pPr rtl="0"/>
          <a:r>
            <a:rPr lang="en-US" sz="2000" dirty="0" smtClean="0"/>
            <a:t>The number of bits used to represent the operands decide the accuracy and the dynamic range of the   multiplier.   </a:t>
          </a:r>
          <a:endParaRPr lang="en-US" sz="2000" dirty="0"/>
        </a:p>
      </dgm:t>
    </dgm:pt>
    <dgm:pt modelId="{47CEF09C-3FC3-4E45-8740-31B249D79B8C}" type="parTrans" cxnId="{DB73DE4A-21EF-4C43-A38E-3AB5AC9E157A}">
      <dgm:prSet/>
      <dgm:spPr/>
      <dgm:t>
        <a:bodyPr/>
        <a:lstStyle/>
        <a:p>
          <a:endParaRPr lang="en-US" sz="2000"/>
        </a:p>
      </dgm:t>
    </dgm:pt>
    <dgm:pt modelId="{C5BE488E-F4B8-4DB7-A5A8-81EECDDB06BB}" type="sibTrans" cxnId="{DB73DE4A-21EF-4C43-A38E-3AB5AC9E157A}">
      <dgm:prSet/>
      <dgm:spPr/>
      <dgm:t>
        <a:bodyPr/>
        <a:lstStyle/>
        <a:p>
          <a:endParaRPr lang="en-US" sz="2000"/>
        </a:p>
      </dgm:t>
    </dgm:pt>
    <dgm:pt modelId="{32BAC675-63EE-4B5C-842F-557FD008B7BD}">
      <dgm:prSet custT="1"/>
      <dgm:spPr>
        <a:solidFill>
          <a:schemeClr val="tx1">
            <a:lumMod val="95000"/>
            <a:lumOff val="5000"/>
          </a:schemeClr>
        </a:solidFill>
      </dgm:spPr>
      <dgm:t>
        <a:bodyPr/>
        <a:lstStyle/>
        <a:p>
          <a:pPr rtl="0"/>
          <a:r>
            <a:rPr lang="en-US" sz="2000" dirty="0" smtClean="0"/>
            <a:t>Whereas speed is decided by the architecture employed.</a:t>
          </a:r>
          <a:br>
            <a:rPr lang="en-US" sz="2000" dirty="0" smtClean="0"/>
          </a:br>
          <a:r>
            <a:rPr lang="en-US" sz="2000" dirty="0" smtClean="0"/>
            <a:t>If the multipliers are implemented using hardware, the speed of execution will be very high but the circuit complexity will also increases considerably. </a:t>
          </a:r>
          <a:br>
            <a:rPr lang="en-US" sz="2000" dirty="0" smtClean="0"/>
          </a:br>
          <a:r>
            <a:rPr lang="en-US" sz="2000" dirty="0" smtClean="0"/>
            <a:t> </a:t>
          </a:r>
          <a:endParaRPr lang="en-US" sz="2000" dirty="0"/>
        </a:p>
      </dgm:t>
    </dgm:pt>
    <dgm:pt modelId="{812E8BCE-A891-4756-A8A4-9164AB80F569}" type="parTrans" cxnId="{068DD883-91D1-4088-96D9-4756BD305F3C}">
      <dgm:prSet/>
      <dgm:spPr/>
      <dgm:t>
        <a:bodyPr/>
        <a:lstStyle/>
        <a:p>
          <a:endParaRPr lang="en-US" sz="2000"/>
        </a:p>
      </dgm:t>
    </dgm:pt>
    <dgm:pt modelId="{6D4DCFA9-CA58-4087-A814-512191E94754}" type="sibTrans" cxnId="{068DD883-91D1-4088-96D9-4756BD305F3C}">
      <dgm:prSet/>
      <dgm:spPr/>
      <dgm:t>
        <a:bodyPr/>
        <a:lstStyle/>
        <a:p>
          <a:endParaRPr lang="en-US" sz="2000"/>
        </a:p>
      </dgm:t>
    </dgm:pt>
    <dgm:pt modelId="{34F7A323-6556-4728-BAC6-7BEA08F0D824}">
      <dgm:prSet custT="1"/>
      <dgm:spPr>
        <a:solidFill>
          <a:srgbClr val="002060"/>
        </a:solidFill>
      </dgm:spPr>
      <dgm:t>
        <a:bodyPr/>
        <a:lstStyle/>
        <a:p>
          <a:pPr rtl="0"/>
          <a:r>
            <a:rPr lang="en-US" sz="2000" dirty="0" smtClean="0"/>
            <a:t>Thus there should be a tradeoff between the speed of execution and the circuit complexity. </a:t>
          </a:r>
          <a:endParaRPr lang="en-US" sz="2000" dirty="0"/>
        </a:p>
      </dgm:t>
    </dgm:pt>
    <dgm:pt modelId="{86D16DF8-71D0-4C0F-A8F5-4630EF2194F8}" type="parTrans" cxnId="{E8D93A5F-C8DA-47A1-87DE-358A093760C4}">
      <dgm:prSet/>
      <dgm:spPr/>
      <dgm:t>
        <a:bodyPr/>
        <a:lstStyle/>
        <a:p>
          <a:endParaRPr lang="en-US" sz="2000"/>
        </a:p>
      </dgm:t>
    </dgm:pt>
    <dgm:pt modelId="{33178CE1-4D9C-4244-8BF6-5FDCC58515DC}" type="sibTrans" cxnId="{E8D93A5F-C8DA-47A1-87DE-358A093760C4}">
      <dgm:prSet/>
      <dgm:spPr/>
      <dgm:t>
        <a:bodyPr/>
        <a:lstStyle/>
        <a:p>
          <a:endParaRPr lang="en-US" sz="2000"/>
        </a:p>
      </dgm:t>
    </dgm:pt>
    <dgm:pt modelId="{5051F674-376C-4506-ABCB-9B93B3E391EE}">
      <dgm:prSet custT="1"/>
      <dgm:spPr>
        <a:solidFill>
          <a:srgbClr val="002060"/>
        </a:solidFill>
      </dgm:spPr>
      <dgm:t>
        <a:bodyPr/>
        <a:lstStyle/>
        <a:p>
          <a:r>
            <a:rPr lang="en-US" sz="2000" dirty="0" smtClean="0"/>
            <a:t>Hence the choice of the architecture normally depends on the application</a:t>
          </a:r>
          <a:endParaRPr lang="en-US" sz="2000" dirty="0"/>
        </a:p>
      </dgm:t>
    </dgm:pt>
    <dgm:pt modelId="{B1AED907-2E96-421E-B7CD-0E8260E252A3}" type="parTrans" cxnId="{B3E8FE93-CF48-4795-89E2-3CF0A1793AA3}">
      <dgm:prSet/>
      <dgm:spPr/>
      <dgm:t>
        <a:bodyPr/>
        <a:lstStyle/>
        <a:p>
          <a:endParaRPr lang="en-US" sz="2000"/>
        </a:p>
      </dgm:t>
    </dgm:pt>
    <dgm:pt modelId="{619DFDC9-1ABE-4068-AE38-D934CE7C9C97}" type="sibTrans" cxnId="{B3E8FE93-CF48-4795-89E2-3CF0A1793AA3}">
      <dgm:prSet/>
      <dgm:spPr/>
      <dgm:t>
        <a:bodyPr/>
        <a:lstStyle/>
        <a:p>
          <a:endParaRPr lang="en-US" sz="2000"/>
        </a:p>
      </dgm:t>
    </dgm:pt>
    <dgm:pt modelId="{07C072E4-1AB9-4E81-BC86-65CBDC330F10}" type="pres">
      <dgm:prSet presAssocID="{D62CBFB2-C4EC-48BA-BC76-A0855E3B9AAA}" presName="linear" presStyleCnt="0">
        <dgm:presLayoutVars>
          <dgm:animLvl val="lvl"/>
          <dgm:resizeHandles val="exact"/>
        </dgm:presLayoutVars>
      </dgm:prSet>
      <dgm:spPr/>
      <dgm:t>
        <a:bodyPr/>
        <a:lstStyle/>
        <a:p>
          <a:endParaRPr lang="en-US"/>
        </a:p>
      </dgm:t>
    </dgm:pt>
    <dgm:pt modelId="{373334D2-377F-4BDF-AE0F-D217F7684B5F}" type="pres">
      <dgm:prSet presAssocID="{A92699F4-2E2D-4471-8D3E-EFF78DACD655}" presName="parentText" presStyleLbl="node1" presStyleIdx="0" presStyleCnt="8" custScaleY="55653">
        <dgm:presLayoutVars>
          <dgm:chMax val="0"/>
          <dgm:bulletEnabled val="1"/>
        </dgm:presLayoutVars>
      </dgm:prSet>
      <dgm:spPr/>
      <dgm:t>
        <a:bodyPr/>
        <a:lstStyle/>
        <a:p>
          <a:endParaRPr lang="en-US"/>
        </a:p>
      </dgm:t>
    </dgm:pt>
    <dgm:pt modelId="{B25F6911-6085-4A16-96C5-6B4E005458AA}" type="pres">
      <dgm:prSet presAssocID="{21780C36-36EE-4FB1-AB29-EB86AD9E9D14}" presName="spacer" presStyleCnt="0"/>
      <dgm:spPr/>
    </dgm:pt>
    <dgm:pt modelId="{B7C16E2D-52C8-42D2-8476-F487EBAD6A9B}" type="pres">
      <dgm:prSet presAssocID="{2058F354-6029-4255-AB4C-7B8A294FB676}" presName="parentText" presStyleLbl="node1" presStyleIdx="1" presStyleCnt="8" custScaleY="55677">
        <dgm:presLayoutVars>
          <dgm:chMax val="0"/>
          <dgm:bulletEnabled val="1"/>
        </dgm:presLayoutVars>
      </dgm:prSet>
      <dgm:spPr/>
      <dgm:t>
        <a:bodyPr/>
        <a:lstStyle/>
        <a:p>
          <a:endParaRPr lang="en-US"/>
        </a:p>
      </dgm:t>
    </dgm:pt>
    <dgm:pt modelId="{785DA2C7-96EB-42CA-9165-E645D316BC11}" type="pres">
      <dgm:prSet presAssocID="{78F4680A-CEE2-4FE7-905F-209ACB428D84}" presName="spacer" presStyleCnt="0"/>
      <dgm:spPr/>
    </dgm:pt>
    <dgm:pt modelId="{41D2CEFB-A96B-453D-83DB-A8E3AEF436D4}" type="pres">
      <dgm:prSet presAssocID="{FA3CC2B0-AB5F-4C65-B44D-5CE2A58F7E7D}" presName="parentText" presStyleLbl="node1" presStyleIdx="2" presStyleCnt="8">
        <dgm:presLayoutVars>
          <dgm:chMax val="0"/>
          <dgm:bulletEnabled val="1"/>
        </dgm:presLayoutVars>
      </dgm:prSet>
      <dgm:spPr/>
      <dgm:t>
        <a:bodyPr/>
        <a:lstStyle/>
        <a:p>
          <a:endParaRPr lang="en-US"/>
        </a:p>
      </dgm:t>
    </dgm:pt>
    <dgm:pt modelId="{C6777017-1003-435C-B679-5AAC0FE3DCB7}" type="pres">
      <dgm:prSet presAssocID="{F79778AD-F67B-457D-9BAE-F2A0778E319A}" presName="spacer" presStyleCnt="0"/>
      <dgm:spPr/>
    </dgm:pt>
    <dgm:pt modelId="{2A385A21-6275-4046-B10E-2A3D7837D36C}" type="pres">
      <dgm:prSet presAssocID="{A6CE0DD6-5112-41BD-ABD1-9EB7EA558EB4}" presName="parentText" presStyleLbl="node1" presStyleIdx="3" presStyleCnt="8" custScaleY="161848">
        <dgm:presLayoutVars>
          <dgm:chMax val="0"/>
          <dgm:bulletEnabled val="1"/>
        </dgm:presLayoutVars>
      </dgm:prSet>
      <dgm:spPr/>
      <dgm:t>
        <a:bodyPr/>
        <a:lstStyle/>
        <a:p>
          <a:endParaRPr lang="en-US"/>
        </a:p>
      </dgm:t>
    </dgm:pt>
    <dgm:pt modelId="{0530BEDF-460E-4059-9ABA-F94854A713CC}" type="pres">
      <dgm:prSet presAssocID="{84A02D62-43A1-43C5-84CA-26DE34F5776E}" presName="spacer" presStyleCnt="0"/>
      <dgm:spPr/>
    </dgm:pt>
    <dgm:pt modelId="{CEE5E530-5E4A-4828-AF49-5E90C423AF5F}" type="pres">
      <dgm:prSet presAssocID="{8177C8A9-0843-4AD1-8D79-F77C4BAB59AF}" presName="parentText" presStyleLbl="node1" presStyleIdx="4" presStyleCnt="8">
        <dgm:presLayoutVars>
          <dgm:chMax val="0"/>
          <dgm:bulletEnabled val="1"/>
        </dgm:presLayoutVars>
      </dgm:prSet>
      <dgm:spPr/>
      <dgm:t>
        <a:bodyPr/>
        <a:lstStyle/>
        <a:p>
          <a:endParaRPr lang="en-US"/>
        </a:p>
      </dgm:t>
    </dgm:pt>
    <dgm:pt modelId="{EC6CBFF7-DA17-4A37-A1B1-8E9FE6E299AD}" type="pres">
      <dgm:prSet presAssocID="{C5BE488E-F4B8-4DB7-A5A8-81EECDDB06BB}" presName="spacer" presStyleCnt="0"/>
      <dgm:spPr/>
    </dgm:pt>
    <dgm:pt modelId="{E7F5F315-66F0-4CB4-BC80-AA8D949BA8B3}" type="pres">
      <dgm:prSet presAssocID="{32BAC675-63EE-4B5C-842F-557FD008B7BD}" presName="parentText" presStyleLbl="node1" presStyleIdx="5" presStyleCnt="8" custScaleY="132383" custLinFactY="6442" custLinFactNeighborY="100000">
        <dgm:presLayoutVars>
          <dgm:chMax val="0"/>
          <dgm:bulletEnabled val="1"/>
        </dgm:presLayoutVars>
      </dgm:prSet>
      <dgm:spPr/>
      <dgm:t>
        <a:bodyPr/>
        <a:lstStyle/>
        <a:p>
          <a:endParaRPr lang="en-US"/>
        </a:p>
      </dgm:t>
    </dgm:pt>
    <dgm:pt modelId="{75A68658-B946-48CF-8B6E-ED869492DBA8}" type="pres">
      <dgm:prSet presAssocID="{6D4DCFA9-CA58-4087-A814-512191E94754}" presName="spacer" presStyleCnt="0"/>
      <dgm:spPr/>
    </dgm:pt>
    <dgm:pt modelId="{AEEB50B3-EE7A-4177-BE3E-F61B4E2001B7}" type="pres">
      <dgm:prSet presAssocID="{34F7A323-6556-4728-BAC6-7BEA08F0D824}" presName="parentText" presStyleLbl="node1" presStyleIdx="6" presStyleCnt="8" custScaleY="53960" custLinFactY="3256" custLinFactNeighborY="100000">
        <dgm:presLayoutVars>
          <dgm:chMax val="0"/>
          <dgm:bulletEnabled val="1"/>
        </dgm:presLayoutVars>
      </dgm:prSet>
      <dgm:spPr/>
      <dgm:t>
        <a:bodyPr/>
        <a:lstStyle/>
        <a:p>
          <a:endParaRPr lang="en-US"/>
        </a:p>
      </dgm:t>
    </dgm:pt>
    <dgm:pt modelId="{DE8C19B3-ABDB-468F-A3B5-4A95C1AF75F1}" type="pres">
      <dgm:prSet presAssocID="{33178CE1-4D9C-4244-8BF6-5FDCC58515DC}" presName="spacer" presStyleCnt="0"/>
      <dgm:spPr/>
    </dgm:pt>
    <dgm:pt modelId="{C3A34B2D-72A6-4C4C-8FE4-0720FA6BED91}" type="pres">
      <dgm:prSet presAssocID="{5051F674-376C-4506-ABCB-9B93B3E391EE}" presName="parentText" presStyleLbl="node1" presStyleIdx="7" presStyleCnt="8" custScaleY="55806" custLinFactY="30391" custLinFactNeighborY="100000">
        <dgm:presLayoutVars>
          <dgm:chMax val="0"/>
          <dgm:bulletEnabled val="1"/>
        </dgm:presLayoutVars>
      </dgm:prSet>
      <dgm:spPr/>
      <dgm:t>
        <a:bodyPr/>
        <a:lstStyle/>
        <a:p>
          <a:endParaRPr lang="en-US"/>
        </a:p>
      </dgm:t>
    </dgm:pt>
  </dgm:ptLst>
  <dgm:cxnLst>
    <dgm:cxn modelId="{068DD883-91D1-4088-96D9-4756BD305F3C}" srcId="{D62CBFB2-C4EC-48BA-BC76-A0855E3B9AAA}" destId="{32BAC675-63EE-4B5C-842F-557FD008B7BD}" srcOrd="5" destOrd="0" parTransId="{812E8BCE-A891-4756-A8A4-9164AB80F569}" sibTransId="{6D4DCFA9-CA58-4087-A814-512191E94754}"/>
    <dgm:cxn modelId="{56A9586D-E0C5-4B31-B58B-9E660033F4A9}" type="presOf" srcId="{A92699F4-2E2D-4471-8D3E-EFF78DACD655}" destId="{373334D2-377F-4BDF-AE0F-D217F7684B5F}" srcOrd="0" destOrd="0" presId="urn:microsoft.com/office/officeart/2005/8/layout/vList2"/>
    <dgm:cxn modelId="{940A4685-7AA4-4FB9-B385-CD2FE269E4ED}" type="presOf" srcId="{D62CBFB2-C4EC-48BA-BC76-A0855E3B9AAA}" destId="{07C072E4-1AB9-4E81-BC86-65CBDC330F10}" srcOrd="0" destOrd="0" presId="urn:microsoft.com/office/officeart/2005/8/layout/vList2"/>
    <dgm:cxn modelId="{8EE463DB-0D62-4C19-9BE3-CECDC9ADF99D}" type="presOf" srcId="{5051F674-376C-4506-ABCB-9B93B3E391EE}" destId="{C3A34B2D-72A6-4C4C-8FE4-0720FA6BED91}" srcOrd="0" destOrd="0" presId="urn:microsoft.com/office/officeart/2005/8/layout/vList2"/>
    <dgm:cxn modelId="{DB73DE4A-21EF-4C43-A38E-3AB5AC9E157A}" srcId="{D62CBFB2-C4EC-48BA-BC76-A0855E3B9AAA}" destId="{8177C8A9-0843-4AD1-8D79-F77C4BAB59AF}" srcOrd="4" destOrd="0" parTransId="{47CEF09C-3FC3-4E45-8740-31B249D79B8C}" sibTransId="{C5BE488E-F4B8-4DB7-A5A8-81EECDDB06BB}"/>
    <dgm:cxn modelId="{109F3C12-ED56-4EC8-8AA7-04294DE060AD}" type="presOf" srcId="{8177C8A9-0843-4AD1-8D79-F77C4BAB59AF}" destId="{CEE5E530-5E4A-4828-AF49-5E90C423AF5F}" srcOrd="0" destOrd="0" presId="urn:microsoft.com/office/officeart/2005/8/layout/vList2"/>
    <dgm:cxn modelId="{9A95DCEB-B8AE-4E61-96C2-9C9A7910440A}" type="presOf" srcId="{2058F354-6029-4255-AB4C-7B8A294FB676}" destId="{B7C16E2D-52C8-42D2-8476-F487EBAD6A9B}" srcOrd="0" destOrd="0" presId="urn:microsoft.com/office/officeart/2005/8/layout/vList2"/>
    <dgm:cxn modelId="{591EB342-F337-4415-B356-AAC8FEF9977F}" type="presOf" srcId="{A6CE0DD6-5112-41BD-ABD1-9EB7EA558EB4}" destId="{2A385A21-6275-4046-B10E-2A3D7837D36C}" srcOrd="0" destOrd="0" presId="urn:microsoft.com/office/officeart/2005/8/layout/vList2"/>
    <dgm:cxn modelId="{162767F5-498C-4ABF-BE36-DD0A17BFE2E6}" type="presOf" srcId="{32BAC675-63EE-4B5C-842F-557FD008B7BD}" destId="{E7F5F315-66F0-4CB4-BC80-AA8D949BA8B3}" srcOrd="0" destOrd="0" presId="urn:microsoft.com/office/officeart/2005/8/layout/vList2"/>
    <dgm:cxn modelId="{E8D93A5F-C8DA-47A1-87DE-358A093760C4}" srcId="{D62CBFB2-C4EC-48BA-BC76-A0855E3B9AAA}" destId="{34F7A323-6556-4728-BAC6-7BEA08F0D824}" srcOrd="6" destOrd="0" parTransId="{86D16DF8-71D0-4C0F-A8F5-4630EF2194F8}" sibTransId="{33178CE1-4D9C-4244-8BF6-5FDCC58515DC}"/>
    <dgm:cxn modelId="{40F5B050-5215-4D38-AFF8-E7E07A1EE856}" srcId="{D62CBFB2-C4EC-48BA-BC76-A0855E3B9AAA}" destId="{FA3CC2B0-AB5F-4C65-B44D-5CE2A58F7E7D}" srcOrd="2" destOrd="0" parTransId="{59CF058C-808D-4C3A-B10E-8DEDDDED5D11}" sibTransId="{F79778AD-F67B-457D-9BAE-F2A0778E319A}"/>
    <dgm:cxn modelId="{F45FD17D-CC7D-42F7-B61F-07C5F6F949B8}" srcId="{D62CBFB2-C4EC-48BA-BC76-A0855E3B9AAA}" destId="{A6CE0DD6-5112-41BD-ABD1-9EB7EA558EB4}" srcOrd="3" destOrd="0" parTransId="{C8E5A9DE-784E-4DB1-8C8F-3BDEE105FE7E}" sibTransId="{84A02D62-43A1-43C5-84CA-26DE34F5776E}"/>
    <dgm:cxn modelId="{0D500D8B-C1E1-4E2B-8C83-D69DA5805A74}" srcId="{D62CBFB2-C4EC-48BA-BC76-A0855E3B9AAA}" destId="{A92699F4-2E2D-4471-8D3E-EFF78DACD655}" srcOrd="0" destOrd="0" parTransId="{3F296B9D-5D1B-4845-9187-464B8A561B18}" sibTransId="{21780C36-36EE-4FB1-AB29-EB86AD9E9D14}"/>
    <dgm:cxn modelId="{4F106D57-8965-4D1F-8D5E-67C9C8B49530}" srcId="{D62CBFB2-C4EC-48BA-BC76-A0855E3B9AAA}" destId="{2058F354-6029-4255-AB4C-7B8A294FB676}" srcOrd="1" destOrd="0" parTransId="{7B870AE3-679E-4990-90A5-86B4F25AD611}" sibTransId="{78F4680A-CEE2-4FE7-905F-209ACB428D84}"/>
    <dgm:cxn modelId="{CAF4332F-FD13-4292-A0BB-11AEE8D0D73C}" type="presOf" srcId="{FA3CC2B0-AB5F-4C65-B44D-5CE2A58F7E7D}" destId="{41D2CEFB-A96B-453D-83DB-A8E3AEF436D4}" srcOrd="0" destOrd="0" presId="urn:microsoft.com/office/officeart/2005/8/layout/vList2"/>
    <dgm:cxn modelId="{B3E8FE93-CF48-4795-89E2-3CF0A1793AA3}" srcId="{D62CBFB2-C4EC-48BA-BC76-A0855E3B9AAA}" destId="{5051F674-376C-4506-ABCB-9B93B3E391EE}" srcOrd="7" destOrd="0" parTransId="{B1AED907-2E96-421E-B7CD-0E8260E252A3}" sibTransId="{619DFDC9-1ABE-4068-AE38-D934CE7C9C97}"/>
    <dgm:cxn modelId="{D093D047-5CE2-4D00-B28B-2E000D05506D}" type="presOf" srcId="{34F7A323-6556-4728-BAC6-7BEA08F0D824}" destId="{AEEB50B3-EE7A-4177-BE3E-F61B4E2001B7}" srcOrd="0" destOrd="0" presId="urn:microsoft.com/office/officeart/2005/8/layout/vList2"/>
    <dgm:cxn modelId="{0A84EFF0-D97A-4A09-A79B-413E5A27F04A}" type="presParOf" srcId="{07C072E4-1AB9-4E81-BC86-65CBDC330F10}" destId="{373334D2-377F-4BDF-AE0F-D217F7684B5F}" srcOrd="0" destOrd="0" presId="urn:microsoft.com/office/officeart/2005/8/layout/vList2"/>
    <dgm:cxn modelId="{E9750447-DD07-4949-B66B-39DCF567E2EB}" type="presParOf" srcId="{07C072E4-1AB9-4E81-BC86-65CBDC330F10}" destId="{B25F6911-6085-4A16-96C5-6B4E005458AA}" srcOrd="1" destOrd="0" presId="urn:microsoft.com/office/officeart/2005/8/layout/vList2"/>
    <dgm:cxn modelId="{2FADA2C7-17D9-4B90-B1E5-DEB1F24DE15C}" type="presParOf" srcId="{07C072E4-1AB9-4E81-BC86-65CBDC330F10}" destId="{B7C16E2D-52C8-42D2-8476-F487EBAD6A9B}" srcOrd="2" destOrd="0" presId="urn:microsoft.com/office/officeart/2005/8/layout/vList2"/>
    <dgm:cxn modelId="{232B0343-1447-4284-BF8E-9EADA50BAF61}" type="presParOf" srcId="{07C072E4-1AB9-4E81-BC86-65CBDC330F10}" destId="{785DA2C7-96EB-42CA-9165-E645D316BC11}" srcOrd="3" destOrd="0" presId="urn:microsoft.com/office/officeart/2005/8/layout/vList2"/>
    <dgm:cxn modelId="{58598695-144D-45A1-B89C-24775719E0BB}" type="presParOf" srcId="{07C072E4-1AB9-4E81-BC86-65CBDC330F10}" destId="{41D2CEFB-A96B-453D-83DB-A8E3AEF436D4}" srcOrd="4" destOrd="0" presId="urn:microsoft.com/office/officeart/2005/8/layout/vList2"/>
    <dgm:cxn modelId="{A2D30F4C-21D9-4314-8551-C9CBBBBD436A}" type="presParOf" srcId="{07C072E4-1AB9-4E81-BC86-65CBDC330F10}" destId="{C6777017-1003-435C-B679-5AAC0FE3DCB7}" srcOrd="5" destOrd="0" presId="urn:microsoft.com/office/officeart/2005/8/layout/vList2"/>
    <dgm:cxn modelId="{554B01C6-B14C-4B54-8877-5070A57E61D2}" type="presParOf" srcId="{07C072E4-1AB9-4E81-BC86-65CBDC330F10}" destId="{2A385A21-6275-4046-B10E-2A3D7837D36C}" srcOrd="6" destOrd="0" presId="urn:microsoft.com/office/officeart/2005/8/layout/vList2"/>
    <dgm:cxn modelId="{26641314-E59A-43C7-BAC7-8E8CE4FBC9D7}" type="presParOf" srcId="{07C072E4-1AB9-4E81-BC86-65CBDC330F10}" destId="{0530BEDF-460E-4059-9ABA-F94854A713CC}" srcOrd="7" destOrd="0" presId="urn:microsoft.com/office/officeart/2005/8/layout/vList2"/>
    <dgm:cxn modelId="{9CA20949-EF2B-41DC-AC67-4950F5EF74FB}" type="presParOf" srcId="{07C072E4-1AB9-4E81-BC86-65CBDC330F10}" destId="{CEE5E530-5E4A-4828-AF49-5E90C423AF5F}" srcOrd="8" destOrd="0" presId="urn:microsoft.com/office/officeart/2005/8/layout/vList2"/>
    <dgm:cxn modelId="{30C6E908-7442-4354-B0BE-246AC0517C71}" type="presParOf" srcId="{07C072E4-1AB9-4E81-BC86-65CBDC330F10}" destId="{EC6CBFF7-DA17-4A37-A1B1-8E9FE6E299AD}" srcOrd="9" destOrd="0" presId="urn:microsoft.com/office/officeart/2005/8/layout/vList2"/>
    <dgm:cxn modelId="{2E08F63E-D91B-4A59-92DE-72EBB5418FFF}" type="presParOf" srcId="{07C072E4-1AB9-4E81-BC86-65CBDC330F10}" destId="{E7F5F315-66F0-4CB4-BC80-AA8D949BA8B3}" srcOrd="10" destOrd="0" presId="urn:microsoft.com/office/officeart/2005/8/layout/vList2"/>
    <dgm:cxn modelId="{E79DC835-D422-4D91-8297-EE05471C1265}" type="presParOf" srcId="{07C072E4-1AB9-4E81-BC86-65CBDC330F10}" destId="{75A68658-B946-48CF-8B6E-ED869492DBA8}" srcOrd="11" destOrd="0" presId="urn:microsoft.com/office/officeart/2005/8/layout/vList2"/>
    <dgm:cxn modelId="{FC4EDE92-4B05-4C37-A567-9718A6748B32}" type="presParOf" srcId="{07C072E4-1AB9-4E81-BC86-65CBDC330F10}" destId="{AEEB50B3-EE7A-4177-BE3E-F61B4E2001B7}" srcOrd="12" destOrd="0" presId="urn:microsoft.com/office/officeart/2005/8/layout/vList2"/>
    <dgm:cxn modelId="{2E57C29E-D87F-4C5B-8893-FF93C063E7D8}" type="presParOf" srcId="{07C072E4-1AB9-4E81-BC86-65CBDC330F10}" destId="{DE8C19B3-ABDB-468F-A3B5-4A95C1AF75F1}" srcOrd="13" destOrd="0" presId="urn:microsoft.com/office/officeart/2005/8/layout/vList2"/>
    <dgm:cxn modelId="{A1B863D4-BD5F-4904-9134-36B861A50846}" type="presParOf" srcId="{07C072E4-1AB9-4E81-BC86-65CBDC330F10}" destId="{C3A34B2D-72A6-4C4C-8FE4-0720FA6BED9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9261A94-6214-4D60-B1EE-2C480886EA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1BD5BB9-9D9D-491A-A145-707406F4792F}">
      <dgm:prSet custT="1"/>
      <dgm:spPr>
        <a:solidFill>
          <a:srgbClr val="002060"/>
        </a:solidFill>
      </dgm:spPr>
      <dgm:t>
        <a:bodyPr/>
        <a:lstStyle/>
        <a:p>
          <a:pPr rtl="0"/>
          <a:r>
            <a:rPr lang="en-US" sz="2000" b="0" dirty="0" smtClean="0"/>
            <a:t>Multiply and Accumulate (MAC) unit is useful in implementing functions, such as the computation of the sum of the products of a series of successive multiplications , needed in most of the DSP applications. </a:t>
          </a:r>
          <a:endParaRPr lang="en-US" sz="2000" b="0" dirty="0"/>
        </a:p>
      </dgm:t>
    </dgm:pt>
    <dgm:pt modelId="{CAA7C065-3044-4737-858F-480183968F8F}" type="parTrans" cxnId="{0F418588-9B15-4861-B7CE-80755B2DDFAB}">
      <dgm:prSet/>
      <dgm:spPr/>
      <dgm:t>
        <a:bodyPr/>
        <a:lstStyle/>
        <a:p>
          <a:endParaRPr lang="en-US" sz="2000" b="0"/>
        </a:p>
      </dgm:t>
    </dgm:pt>
    <dgm:pt modelId="{E83241E1-2A09-462E-A599-5124DE0A8315}" type="sibTrans" cxnId="{0F418588-9B15-4861-B7CE-80755B2DDFAB}">
      <dgm:prSet/>
      <dgm:spPr/>
      <dgm:t>
        <a:bodyPr/>
        <a:lstStyle/>
        <a:p>
          <a:endParaRPr lang="en-US" sz="2000" b="0"/>
        </a:p>
      </dgm:t>
    </dgm:pt>
    <dgm:pt modelId="{9BF70272-B4BC-4C28-B275-9C19F6829E3E}">
      <dgm:prSet custT="1"/>
      <dgm:spPr>
        <a:solidFill>
          <a:srgbClr val="002060"/>
        </a:solidFill>
      </dgm:spPr>
      <dgm:t>
        <a:bodyPr/>
        <a:lstStyle/>
        <a:p>
          <a:pPr rtl="0"/>
          <a:r>
            <a:rPr lang="en-US" sz="2000" b="0" smtClean="0"/>
            <a:t>A MAC consists of a multiplier and a special register called Accumulator. </a:t>
          </a:r>
          <a:endParaRPr lang="en-US" sz="2000" b="0"/>
        </a:p>
      </dgm:t>
    </dgm:pt>
    <dgm:pt modelId="{BF7E0A29-8CCD-4EAD-84D3-6C0E1368F09B}" type="parTrans" cxnId="{90F5D0E9-F270-49B4-95EB-7977D0B71E4E}">
      <dgm:prSet/>
      <dgm:spPr/>
      <dgm:t>
        <a:bodyPr/>
        <a:lstStyle/>
        <a:p>
          <a:endParaRPr lang="en-US" sz="2000" b="0"/>
        </a:p>
      </dgm:t>
    </dgm:pt>
    <dgm:pt modelId="{7D84863C-0C5D-4EF6-9D1E-61F1440EA03B}" type="sibTrans" cxnId="{90F5D0E9-F270-49B4-95EB-7977D0B71E4E}">
      <dgm:prSet/>
      <dgm:spPr/>
      <dgm:t>
        <a:bodyPr/>
        <a:lstStyle/>
        <a:p>
          <a:endParaRPr lang="en-US" sz="2000" b="0"/>
        </a:p>
      </dgm:t>
    </dgm:pt>
    <dgm:pt modelId="{BC673C93-479F-4CA6-BF38-02906B043998}">
      <dgm:prSet custT="1"/>
      <dgm:spPr>
        <a:solidFill>
          <a:srgbClr val="002060"/>
        </a:solidFill>
      </dgm:spPr>
      <dgm:t>
        <a:bodyPr/>
        <a:lstStyle/>
        <a:p>
          <a:pPr rtl="0"/>
          <a:r>
            <a:rPr lang="en-US" sz="2000" b="0" smtClean="0"/>
            <a:t>MAC unit consists of a Multiplier that multiplies Two n-bit nos. X &amp; Y, &amp; gives product of 2n-bits width , which is added/ subtracted from the Acculator contents in the Add/ Sub unit.</a:t>
          </a:r>
          <a:endParaRPr lang="en-US" sz="2000" b="0"/>
        </a:p>
      </dgm:t>
    </dgm:pt>
    <dgm:pt modelId="{6A04CC39-6B46-46A8-A644-3C0E0DD30E45}" type="parTrans" cxnId="{5D0CB5F1-737E-4672-923A-D58F79250033}">
      <dgm:prSet/>
      <dgm:spPr/>
      <dgm:t>
        <a:bodyPr/>
        <a:lstStyle/>
        <a:p>
          <a:endParaRPr lang="en-US" sz="2000" b="0"/>
        </a:p>
      </dgm:t>
    </dgm:pt>
    <dgm:pt modelId="{06F16A44-8676-4A22-AEBB-6C02959139B2}" type="sibTrans" cxnId="{5D0CB5F1-737E-4672-923A-D58F79250033}">
      <dgm:prSet/>
      <dgm:spPr/>
      <dgm:t>
        <a:bodyPr/>
        <a:lstStyle/>
        <a:p>
          <a:endParaRPr lang="en-US" sz="2000" b="0"/>
        </a:p>
      </dgm:t>
    </dgm:pt>
    <dgm:pt modelId="{0785909E-39E6-4018-915E-9F502504BC9C}">
      <dgm:prSet custT="1"/>
      <dgm:spPr>
        <a:solidFill>
          <a:srgbClr val="002060"/>
        </a:solidFill>
      </dgm:spPr>
      <dgm:t>
        <a:bodyPr/>
        <a:lstStyle/>
        <a:p>
          <a:pPr rtl="0"/>
          <a:r>
            <a:rPr lang="en-US" sz="2000" b="0" smtClean="0"/>
            <a:t>Although addition and multiplication are two different operations, they can be performed in parallel. </a:t>
          </a:r>
          <a:endParaRPr lang="en-US" sz="2000" b="0"/>
        </a:p>
      </dgm:t>
    </dgm:pt>
    <dgm:pt modelId="{8181E54F-01BD-4B4E-89FD-98AA80F8C493}" type="parTrans" cxnId="{A57A6300-4C24-4F5D-922D-E0ABE9359DD2}">
      <dgm:prSet/>
      <dgm:spPr/>
      <dgm:t>
        <a:bodyPr/>
        <a:lstStyle/>
        <a:p>
          <a:endParaRPr lang="en-US" sz="2000" b="0"/>
        </a:p>
      </dgm:t>
    </dgm:pt>
    <dgm:pt modelId="{F3B6DEFD-A0F3-47C7-BA0C-E762BB37ECFF}" type="sibTrans" cxnId="{A57A6300-4C24-4F5D-922D-E0ABE9359DD2}">
      <dgm:prSet/>
      <dgm:spPr/>
      <dgm:t>
        <a:bodyPr/>
        <a:lstStyle/>
        <a:p>
          <a:endParaRPr lang="en-US" sz="2000" b="0"/>
        </a:p>
      </dgm:t>
    </dgm:pt>
    <dgm:pt modelId="{A627B889-0755-4A0C-8ECD-F384C167F750}">
      <dgm:prSet custT="1"/>
      <dgm:spPr>
        <a:solidFill>
          <a:srgbClr val="002060"/>
        </a:solidFill>
      </dgm:spPr>
      <dgm:t>
        <a:bodyPr/>
        <a:lstStyle/>
        <a:p>
          <a:pPr rtl="0"/>
          <a:r>
            <a:rPr lang="en-US" sz="2000" b="0" dirty="0" smtClean="0"/>
            <a:t>By the time the multiplier is computing the product, accumulator   can accumulate the product of the previous multiplications. </a:t>
          </a:r>
          <a:endParaRPr lang="en-US" sz="2000" b="0" dirty="0"/>
        </a:p>
      </dgm:t>
    </dgm:pt>
    <dgm:pt modelId="{EF546856-E4EC-42E5-B1E9-4D71E8D5F24C}" type="parTrans" cxnId="{FBAA1AE1-984C-40F3-8E2E-351EFA0F6449}">
      <dgm:prSet/>
      <dgm:spPr/>
      <dgm:t>
        <a:bodyPr/>
        <a:lstStyle/>
        <a:p>
          <a:endParaRPr lang="en-US" sz="2000" b="0"/>
        </a:p>
      </dgm:t>
    </dgm:pt>
    <dgm:pt modelId="{52A6F21D-4F2B-4A8B-B8DA-0484CCC742A5}" type="sibTrans" cxnId="{FBAA1AE1-984C-40F3-8E2E-351EFA0F6449}">
      <dgm:prSet/>
      <dgm:spPr/>
      <dgm:t>
        <a:bodyPr/>
        <a:lstStyle/>
        <a:p>
          <a:endParaRPr lang="en-US" sz="2000" b="0"/>
        </a:p>
      </dgm:t>
    </dgm:pt>
    <dgm:pt modelId="{69A8AE0F-5EEB-459B-8FE0-16FC7E0A5602}">
      <dgm:prSet custT="1"/>
      <dgm:spPr>
        <a:solidFill>
          <a:srgbClr val="002060"/>
        </a:solidFill>
      </dgm:spPr>
      <dgm:t>
        <a:bodyPr/>
        <a:lstStyle/>
        <a:p>
          <a:pPr rtl="0"/>
          <a:r>
            <a:rPr lang="en-US" sz="2000" b="0" smtClean="0"/>
            <a:t>Thus if N products are to be accumulated, N-1 multiplications can overlap with N-1 additions. </a:t>
          </a:r>
          <a:endParaRPr lang="en-US" sz="2000" b="0" dirty="0"/>
        </a:p>
      </dgm:t>
    </dgm:pt>
    <dgm:pt modelId="{985C1B2C-CBD2-40E1-8A58-2C428296A276}" type="parTrans" cxnId="{0DF7A62A-EC05-4D9E-A5E2-EFFDFBA1767D}">
      <dgm:prSet/>
      <dgm:spPr/>
      <dgm:t>
        <a:bodyPr/>
        <a:lstStyle/>
        <a:p>
          <a:endParaRPr lang="en-US" sz="2000" b="0"/>
        </a:p>
      </dgm:t>
    </dgm:pt>
    <dgm:pt modelId="{118458FD-577B-4910-B093-81A8E86B37B0}" type="sibTrans" cxnId="{0DF7A62A-EC05-4D9E-A5E2-EFFDFBA1767D}">
      <dgm:prSet/>
      <dgm:spPr/>
      <dgm:t>
        <a:bodyPr/>
        <a:lstStyle/>
        <a:p>
          <a:endParaRPr lang="en-US" sz="2000" b="0"/>
        </a:p>
      </dgm:t>
    </dgm:pt>
    <dgm:pt modelId="{BCD11045-41F9-455F-AE66-D61A3492A281}">
      <dgm:prSet custT="1"/>
      <dgm:spPr>
        <a:solidFill>
          <a:srgbClr val="002060"/>
        </a:solidFill>
      </dgm:spPr>
      <dgm:t>
        <a:bodyPr/>
        <a:lstStyle/>
        <a:p>
          <a:r>
            <a:rPr lang="en-US" sz="2000" b="0" dirty="0" smtClean="0"/>
            <a:t>During the very first multiplication, accumulator will be idle and during the last accumulation, multiplier will be idle</a:t>
          </a:r>
          <a:endParaRPr lang="en-US" sz="2000" b="0" dirty="0"/>
        </a:p>
      </dgm:t>
    </dgm:pt>
    <dgm:pt modelId="{7386AF93-54F2-452A-92AB-6428C1CEC628}" type="parTrans" cxnId="{09C43879-F197-4DBE-9191-9429FDB66ACF}">
      <dgm:prSet/>
      <dgm:spPr/>
      <dgm:t>
        <a:bodyPr/>
        <a:lstStyle/>
        <a:p>
          <a:endParaRPr lang="en-US" sz="2000" b="0"/>
        </a:p>
      </dgm:t>
    </dgm:pt>
    <dgm:pt modelId="{FAD6372B-404D-41A0-98BC-9F6D86C74E7F}" type="sibTrans" cxnId="{09C43879-F197-4DBE-9191-9429FDB66ACF}">
      <dgm:prSet/>
      <dgm:spPr/>
      <dgm:t>
        <a:bodyPr/>
        <a:lstStyle/>
        <a:p>
          <a:endParaRPr lang="en-US" sz="2000" b="0"/>
        </a:p>
      </dgm:t>
    </dgm:pt>
    <dgm:pt modelId="{CC0C815E-3966-4134-B539-D482B35191AC}">
      <dgm:prSet custT="1"/>
      <dgm:spPr>
        <a:solidFill>
          <a:srgbClr val="002060"/>
        </a:solidFill>
      </dgm:spPr>
      <dgm:t>
        <a:bodyPr/>
        <a:lstStyle/>
        <a:p>
          <a:r>
            <a:rPr lang="en-US" sz="2000" b="0" smtClean="0"/>
            <a:t>Thus N+1 clock cycles are required to compute the sum of N products</a:t>
          </a:r>
          <a:endParaRPr lang="en-US" sz="2000" b="0"/>
        </a:p>
      </dgm:t>
    </dgm:pt>
    <dgm:pt modelId="{DC3961D5-830F-4276-A583-B2F57857A476}" type="parTrans" cxnId="{2BAFFF39-68D3-4D04-8879-F1B38C18CE9E}">
      <dgm:prSet/>
      <dgm:spPr/>
      <dgm:t>
        <a:bodyPr/>
        <a:lstStyle/>
        <a:p>
          <a:endParaRPr lang="en-US" sz="2000" b="0"/>
        </a:p>
      </dgm:t>
    </dgm:pt>
    <dgm:pt modelId="{96256764-8880-4541-9511-5713D8A321E7}" type="sibTrans" cxnId="{2BAFFF39-68D3-4D04-8879-F1B38C18CE9E}">
      <dgm:prSet/>
      <dgm:spPr/>
      <dgm:t>
        <a:bodyPr/>
        <a:lstStyle/>
        <a:p>
          <a:endParaRPr lang="en-US" sz="2000" b="0"/>
        </a:p>
      </dgm:t>
    </dgm:pt>
    <dgm:pt modelId="{3CD940E7-2CD2-4DBD-9AF9-554D05FD02AF}" type="pres">
      <dgm:prSet presAssocID="{29261A94-6214-4D60-B1EE-2C480886EAD0}" presName="linear" presStyleCnt="0">
        <dgm:presLayoutVars>
          <dgm:animLvl val="lvl"/>
          <dgm:resizeHandles val="exact"/>
        </dgm:presLayoutVars>
      </dgm:prSet>
      <dgm:spPr/>
      <dgm:t>
        <a:bodyPr/>
        <a:lstStyle/>
        <a:p>
          <a:endParaRPr lang="en-US"/>
        </a:p>
      </dgm:t>
    </dgm:pt>
    <dgm:pt modelId="{7E1855A7-2E0F-4063-A4A6-747B3CF93F8B}" type="pres">
      <dgm:prSet presAssocID="{71BD5BB9-9D9D-491A-A145-707406F4792F}" presName="parentText" presStyleLbl="node1" presStyleIdx="0" presStyleCnt="8">
        <dgm:presLayoutVars>
          <dgm:chMax val="0"/>
          <dgm:bulletEnabled val="1"/>
        </dgm:presLayoutVars>
      </dgm:prSet>
      <dgm:spPr/>
      <dgm:t>
        <a:bodyPr/>
        <a:lstStyle/>
        <a:p>
          <a:endParaRPr lang="en-US"/>
        </a:p>
      </dgm:t>
    </dgm:pt>
    <dgm:pt modelId="{9D80B937-3B87-485D-B035-D5B24F87499B}" type="pres">
      <dgm:prSet presAssocID="{E83241E1-2A09-462E-A599-5124DE0A8315}" presName="spacer" presStyleCnt="0"/>
      <dgm:spPr/>
    </dgm:pt>
    <dgm:pt modelId="{A69475EA-C675-4BA3-89DF-429B8B8013E6}" type="pres">
      <dgm:prSet presAssocID="{9BF70272-B4BC-4C28-B275-9C19F6829E3E}" presName="parentText" presStyleLbl="node1" presStyleIdx="1" presStyleCnt="8">
        <dgm:presLayoutVars>
          <dgm:chMax val="0"/>
          <dgm:bulletEnabled val="1"/>
        </dgm:presLayoutVars>
      </dgm:prSet>
      <dgm:spPr/>
      <dgm:t>
        <a:bodyPr/>
        <a:lstStyle/>
        <a:p>
          <a:endParaRPr lang="en-US"/>
        </a:p>
      </dgm:t>
    </dgm:pt>
    <dgm:pt modelId="{E23B1CC7-0AEF-4745-87C8-21EBC82CD998}" type="pres">
      <dgm:prSet presAssocID="{7D84863C-0C5D-4EF6-9D1E-61F1440EA03B}" presName="spacer" presStyleCnt="0"/>
      <dgm:spPr/>
    </dgm:pt>
    <dgm:pt modelId="{3361A893-10DF-4BFB-8AD2-753D3A978426}" type="pres">
      <dgm:prSet presAssocID="{BC673C93-479F-4CA6-BF38-02906B043998}" presName="parentText" presStyleLbl="node1" presStyleIdx="2" presStyleCnt="8">
        <dgm:presLayoutVars>
          <dgm:chMax val="0"/>
          <dgm:bulletEnabled val="1"/>
        </dgm:presLayoutVars>
      </dgm:prSet>
      <dgm:spPr/>
      <dgm:t>
        <a:bodyPr/>
        <a:lstStyle/>
        <a:p>
          <a:endParaRPr lang="en-US"/>
        </a:p>
      </dgm:t>
    </dgm:pt>
    <dgm:pt modelId="{3CA64573-3C92-40CD-A7E2-E78CFD8D98E5}" type="pres">
      <dgm:prSet presAssocID="{06F16A44-8676-4A22-AEBB-6C02959139B2}" presName="spacer" presStyleCnt="0"/>
      <dgm:spPr/>
    </dgm:pt>
    <dgm:pt modelId="{A4D2912A-9154-4ABC-860F-CEF0C2B1BF9A}" type="pres">
      <dgm:prSet presAssocID="{0785909E-39E6-4018-915E-9F502504BC9C}" presName="parentText" presStyleLbl="node1" presStyleIdx="3" presStyleCnt="8">
        <dgm:presLayoutVars>
          <dgm:chMax val="0"/>
          <dgm:bulletEnabled val="1"/>
        </dgm:presLayoutVars>
      </dgm:prSet>
      <dgm:spPr/>
      <dgm:t>
        <a:bodyPr/>
        <a:lstStyle/>
        <a:p>
          <a:endParaRPr lang="en-US"/>
        </a:p>
      </dgm:t>
    </dgm:pt>
    <dgm:pt modelId="{858B5473-9DDD-485C-9F2D-D1512CA7592E}" type="pres">
      <dgm:prSet presAssocID="{F3B6DEFD-A0F3-47C7-BA0C-E762BB37ECFF}" presName="spacer" presStyleCnt="0"/>
      <dgm:spPr/>
    </dgm:pt>
    <dgm:pt modelId="{8B58BB7C-91D0-438F-89D3-7964E9BD86DB}" type="pres">
      <dgm:prSet presAssocID="{A627B889-0755-4A0C-8ECD-F384C167F750}" presName="parentText" presStyleLbl="node1" presStyleIdx="4" presStyleCnt="8">
        <dgm:presLayoutVars>
          <dgm:chMax val="0"/>
          <dgm:bulletEnabled val="1"/>
        </dgm:presLayoutVars>
      </dgm:prSet>
      <dgm:spPr/>
      <dgm:t>
        <a:bodyPr/>
        <a:lstStyle/>
        <a:p>
          <a:endParaRPr lang="en-US"/>
        </a:p>
      </dgm:t>
    </dgm:pt>
    <dgm:pt modelId="{E9F6DA13-73C8-441D-8280-B9CDB114D96B}" type="pres">
      <dgm:prSet presAssocID="{52A6F21D-4F2B-4A8B-B8DA-0484CCC742A5}" presName="spacer" presStyleCnt="0"/>
      <dgm:spPr/>
    </dgm:pt>
    <dgm:pt modelId="{9FFE8C09-367B-4AFC-8842-832AB9B53708}" type="pres">
      <dgm:prSet presAssocID="{69A8AE0F-5EEB-459B-8FE0-16FC7E0A5602}" presName="parentText" presStyleLbl="node1" presStyleIdx="5" presStyleCnt="8">
        <dgm:presLayoutVars>
          <dgm:chMax val="0"/>
          <dgm:bulletEnabled val="1"/>
        </dgm:presLayoutVars>
      </dgm:prSet>
      <dgm:spPr/>
      <dgm:t>
        <a:bodyPr/>
        <a:lstStyle/>
        <a:p>
          <a:endParaRPr lang="en-US"/>
        </a:p>
      </dgm:t>
    </dgm:pt>
    <dgm:pt modelId="{1FA87C2E-58C6-4956-B421-3C58AB033364}" type="pres">
      <dgm:prSet presAssocID="{118458FD-577B-4910-B093-81A8E86B37B0}" presName="spacer" presStyleCnt="0"/>
      <dgm:spPr/>
    </dgm:pt>
    <dgm:pt modelId="{A2029A5D-1AF7-4F1B-BA10-F7891C985C95}" type="pres">
      <dgm:prSet presAssocID="{BCD11045-41F9-455F-AE66-D61A3492A281}" presName="parentText" presStyleLbl="node1" presStyleIdx="6" presStyleCnt="8">
        <dgm:presLayoutVars>
          <dgm:chMax val="0"/>
          <dgm:bulletEnabled val="1"/>
        </dgm:presLayoutVars>
      </dgm:prSet>
      <dgm:spPr/>
      <dgm:t>
        <a:bodyPr/>
        <a:lstStyle/>
        <a:p>
          <a:endParaRPr lang="en-US"/>
        </a:p>
      </dgm:t>
    </dgm:pt>
    <dgm:pt modelId="{C0D88321-C987-45ED-9E1A-343EE2B8343A}" type="pres">
      <dgm:prSet presAssocID="{FAD6372B-404D-41A0-98BC-9F6D86C74E7F}" presName="spacer" presStyleCnt="0"/>
      <dgm:spPr/>
    </dgm:pt>
    <dgm:pt modelId="{5B7F313E-2218-4A14-9F19-AC8DC3D10AE0}" type="pres">
      <dgm:prSet presAssocID="{CC0C815E-3966-4134-B539-D482B35191AC}" presName="parentText" presStyleLbl="node1" presStyleIdx="7" presStyleCnt="8">
        <dgm:presLayoutVars>
          <dgm:chMax val="0"/>
          <dgm:bulletEnabled val="1"/>
        </dgm:presLayoutVars>
      </dgm:prSet>
      <dgm:spPr/>
      <dgm:t>
        <a:bodyPr/>
        <a:lstStyle/>
        <a:p>
          <a:endParaRPr lang="en-US"/>
        </a:p>
      </dgm:t>
    </dgm:pt>
  </dgm:ptLst>
  <dgm:cxnLst>
    <dgm:cxn modelId="{5D0CB5F1-737E-4672-923A-D58F79250033}" srcId="{29261A94-6214-4D60-B1EE-2C480886EAD0}" destId="{BC673C93-479F-4CA6-BF38-02906B043998}" srcOrd="2" destOrd="0" parTransId="{6A04CC39-6B46-46A8-A644-3C0E0DD30E45}" sibTransId="{06F16A44-8676-4A22-AEBB-6C02959139B2}"/>
    <dgm:cxn modelId="{B5F67286-DE2C-45D2-9F8E-B8D0AC947766}" type="presOf" srcId="{BC673C93-479F-4CA6-BF38-02906B043998}" destId="{3361A893-10DF-4BFB-8AD2-753D3A978426}" srcOrd="0" destOrd="0" presId="urn:microsoft.com/office/officeart/2005/8/layout/vList2"/>
    <dgm:cxn modelId="{A57A6300-4C24-4F5D-922D-E0ABE9359DD2}" srcId="{29261A94-6214-4D60-B1EE-2C480886EAD0}" destId="{0785909E-39E6-4018-915E-9F502504BC9C}" srcOrd="3" destOrd="0" parTransId="{8181E54F-01BD-4B4E-89FD-98AA80F8C493}" sibTransId="{F3B6DEFD-A0F3-47C7-BA0C-E762BB37ECFF}"/>
    <dgm:cxn modelId="{FBAA1AE1-984C-40F3-8E2E-351EFA0F6449}" srcId="{29261A94-6214-4D60-B1EE-2C480886EAD0}" destId="{A627B889-0755-4A0C-8ECD-F384C167F750}" srcOrd="4" destOrd="0" parTransId="{EF546856-E4EC-42E5-B1E9-4D71E8D5F24C}" sibTransId="{52A6F21D-4F2B-4A8B-B8DA-0484CCC742A5}"/>
    <dgm:cxn modelId="{803E522E-23C3-4805-B9D1-11DAF2037996}" type="presOf" srcId="{69A8AE0F-5EEB-459B-8FE0-16FC7E0A5602}" destId="{9FFE8C09-367B-4AFC-8842-832AB9B53708}" srcOrd="0" destOrd="0" presId="urn:microsoft.com/office/officeart/2005/8/layout/vList2"/>
    <dgm:cxn modelId="{0F418588-9B15-4861-B7CE-80755B2DDFAB}" srcId="{29261A94-6214-4D60-B1EE-2C480886EAD0}" destId="{71BD5BB9-9D9D-491A-A145-707406F4792F}" srcOrd="0" destOrd="0" parTransId="{CAA7C065-3044-4737-858F-480183968F8F}" sibTransId="{E83241E1-2A09-462E-A599-5124DE0A8315}"/>
    <dgm:cxn modelId="{AED46726-79A3-4371-BA17-C5532941C261}" type="presOf" srcId="{9BF70272-B4BC-4C28-B275-9C19F6829E3E}" destId="{A69475EA-C675-4BA3-89DF-429B8B8013E6}" srcOrd="0" destOrd="0" presId="urn:microsoft.com/office/officeart/2005/8/layout/vList2"/>
    <dgm:cxn modelId="{8D0ED464-E3A4-4C70-91A9-D947F11C26AA}" type="presOf" srcId="{CC0C815E-3966-4134-B539-D482B35191AC}" destId="{5B7F313E-2218-4A14-9F19-AC8DC3D10AE0}" srcOrd="0" destOrd="0" presId="urn:microsoft.com/office/officeart/2005/8/layout/vList2"/>
    <dgm:cxn modelId="{019548BC-AD79-4CD3-89B4-5B54B83F4FE9}" type="presOf" srcId="{71BD5BB9-9D9D-491A-A145-707406F4792F}" destId="{7E1855A7-2E0F-4063-A4A6-747B3CF93F8B}" srcOrd="0" destOrd="0" presId="urn:microsoft.com/office/officeart/2005/8/layout/vList2"/>
    <dgm:cxn modelId="{13944BAA-71AA-43ED-B377-F8FE90A252AB}" type="presOf" srcId="{A627B889-0755-4A0C-8ECD-F384C167F750}" destId="{8B58BB7C-91D0-438F-89D3-7964E9BD86DB}" srcOrd="0" destOrd="0" presId="urn:microsoft.com/office/officeart/2005/8/layout/vList2"/>
    <dgm:cxn modelId="{2BAFFF39-68D3-4D04-8879-F1B38C18CE9E}" srcId="{29261A94-6214-4D60-B1EE-2C480886EAD0}" destId="{CC0C815E-3966-4134-B539-D482B35191AC}" srcOrd="7" destOrd="0" parTransId="{DC3961D5-830F-4276-A583-B2F57857A476}" sibTransId="{96256764-8880-4541-9511-5713D8A321E7}"/>
    <dgm:cxn modelId="{90F5D0E9-F270-49B4-95EB-7977D0B71E4E}" srcId="{29261A94-6214-4D60-B1EE-2C480886EAD0}" destId="{9BF70272-B4BC-4C28-B275-9C19F6829E3E}" srcOrd="1" destOrd="0" parTransId="{BF7E0A29-8CCD-4EAD-84D3-6C0E1368F09B}" sibTransId="{7D84863C-0C5D-4EF6-9D1E-61F1440EA03B}"/>
    <dgm:cxn modelId="{09C43879-F197-4DBE-9191-9429FDB66ACF}" srcId="{29261A94-6214-4D60-B1EE-2C480886EAD0}" destId="{BCD11045-41F9-455F-AE66-D61A3492A281}" srcOrd="6" destOrd="0" parTransId="{7386AF93-54F2-452A-92AB-6428C1CEC628}" sibTransId="{FAD6372B-404D-41A0-98BC-9F6D86C74E7F}"/>
    <dgm:cxn modelId="{0DF7A62A-EC05-4D9E-A5E2-EFFDFBA1767D}" srcId="{29261A94-6214-4D60-B1EE-2C480886EAD0}" destId="{69A8AE0F-5EEB-459B-8FE0-16FC7E0A5602}" srcOrd="5" destOrd="0" parTransId="{985C1B2C-CBD2-40E1-8A58-2C428296A276}" sibTransId="{118458FD-577B-4910-B093-81A8E86B37B0}"/>
    <dgm:cxn modelId="{E7284083-974B-4A77-8026-6F5DB18F4617}" type="presOf" srcId="{0785909E-39E6-4018-915E-9F502504BC9C}" destId="{A4D2912A-9154-4ABC-860F-CEF0C2B1BF9A}" srcOrd="0" destOrd="0" presId="urn:microsoft.com/office/officeart/2005/8/layout/vList2"/>
    <dgm:cxn modelId="{07357520-8C2B-463A-A824-45368690CFC3}" type="presOf" srcId="{29261A94-6214-4D60-B1EE-2C480886EAD0}" destId="{3CD940E7-2CD2-4DBD-9AF9-554D05FD02AF}" srcOrd="0" destOrd="0" presId="urn:microsoft.com/office/officeart/2005/8/layout/vList2"/>
    <dgm:cxn modelId="{4382E2FB-A8F5-45B6-A956-4FC49505CD5F}" type="presOf" srcId="{BCD11045-41F9-455F-AE66-D61A3492A281}" destId="{A2029A5D-1AF7-4F1B-BA10-F7891C985C95}" srcOrd="0" destOrd="0" presId="urn:microsoft.com/office/officeart/2005/8/layout/vList2"/>
    <dgm:cxn modelId="{82B5C4A0-563C-481D-8B84-1EDE84598F82}" type="presParOf" srcId="{3CD940E7-2CD2-4DBD-9AF9-554D05FD02AF}" destId="{7E1855A7-2E0F-4063-A4A6-747B3CF93F8B}" srcOrd="0" destOrd="0" presId="urn:microsoft.com/office/officeart/2005/8/layout/vList2"/>
    <dgm:cxn modelId="{879AC22D-13DE-40AA-9BBA-1ADD90482275}" type="presParOf" srcId="{3CD940E7-2CD2-4DBD-9AF9-554D05FD02AF}" destId="{9D80B937-3B87-485D-B035-D5B24F87499B}" srcOrd="1" destOrd="0" presId="urn:microsoft.com/office/officeart/2005/8/layout/vList2"/>
    <dgm:cxn modelId="{2B6980AC-B522-4961-B1F1-4A5183673ECB}" type="presParOf" srcId="{3CD940E7-2CD2-4DBD-9AF9-554D05FD02AF}" destId="{A69475EA-C675-4BA3-89DF-429B8B8013E6}" srcOrd="2" destOrd="0" presId="urn:microsoft.com/office/officeart/2005/8/layout/vList2"/>
    <dgm:cxn modelId="{36329036-FBA2-4A76-8B4C-C20E7C6B54FB}" type="presParOf" srcId="{3CD940E7-2CD2-4DBD-9AF9-554D05FD02AF}" destId="{E23B1CC7-0AEF-4745-87C8-21EBC82CD998}" srcOrd="3" destOrd="0" presId="urn:microsoft.com/office/officeart/2005/8/layout/vList2"/>
    <dgm:cxn modelId="{C4B65A1E-F80A-430F-80E4-2EBE4418795E}" type="presParOf" srcId="{3CD940E7-2CD2-4DBD-9AF9-554D05FD02AF}" destId="{3361A893-10DF-4BFB-8AD2-753D3A978426}" srcOrd="4" destOrd="0" presId="urn:microsoft.com/office/officeart/2005/8/layout/vList2"/>
    <dgm:cxn modelId="{D0A6CFEA-8926-45FA-889A-03F657BF1CDE}" type="presParOf" srcId="{3CD940E7-2CD2-4DBD-9AF9-554D05FD02AF}" destId="{3CA64573-3C92-40CD-A7E2-E78CFD8D98E5}" srcOrd="5" destOrd="0" presId="urn:microsoft.com/office/officeart/2005/8/layout/vList2"/>
    <dgm:cxn modelId="{F78E3947-5AE7-49FF-AF45-28CAFE63E60F}" type="presParOf" srcId="{3CD940E7-2CD2-4DBD-9AF9-554D05FD02AF}" destId="{A4D2912A-9154-4ABC-860F-CEF0C2B1BF9A}" srcOrd="6" destOrd="0" presId="urn:microsoft.com/office/officeart/2005/8/layout/vList2"/>
    <dgm:cxn modelId="{1800FFCB-E793-4377-9F40-55354C42CBE6}" type="presParOf" srcId="{3CD940E7-2CD2-4DBD-9AF9-554D05FD02AF}" destId="{858B5473-9DDD-485C-9F2D-D1512CA7592E}" srcOrd="7" destOrd="0" presId="urn:microsoft.com/office/officeart/2005/8/layout/vList2"/>
    <dgm:cxn modelId="{A75C77EA-D4AA-43C3-9683-4F01D2AC5710}" type="presParOf" srcId="{3CD940E7-2CD2-4DBD-9AF9-554D05FD02AF}" destId="{8B58BB7C-91D0-438F-89D3-7964E9BD86DB}" srcOrd="8" destOrd="0" presId="urn:microsoft.com/office/officeart/2005/8/layout/vList2"/>
    <dgm:cxn modelId="{7FC6E0D4-8C70-44C6-86F3-EB27C86C721E}" type="presParOf" srcId="{3CD940E7-2CD2-4DBD-9AF9-554D05FD02AF}" destId="{E9F6DA13-73C8-441D-8280-B9CDB114D96B}" srcOrd="9" destOrd="0" presId="urn:microsoft.com/office/officeart/2005/8/layout/vList2"/>
    <dgm:cxn modelId="{BC13C839-B97B-41DC-9956-AFFFE474C91C}" type="presParOf" srcId="{3CD940E7-2CD2-4DBD-9AF9-554D05FD02AF}" destId="{9FFE8C09-367B-4AFC-8842-832AB9B53708}" srcOrd="10" destOrd="0" presId="urn:microsoft.com/office/officeart/2005/8/layout/vList2"/>
    <dgm:cxn modelId="{4F82D7AB-D2B4-4573-8B32-A6CE42D10704}" type="presParOf" srcId="{3CD940E7-2CD2-4DBD-9AF9-554D05FD02AF}" destId="{1FA87C2E-58C6-4956-B421-3C58AB033364}" srcOrd="11" destOrd="0" presId="urn:microsoft.com/office/officeart/2005/8/layout/vList2"/>
    <dgm:cxn modelId="{9F75F07F-75CD-45F9-B58B-79D147AEDCF9}" type="presParOf" srcId="{3CD940E7-2CD2-4DBD-9AF9-554D05FD02AF}" destId="{A2029A5D-1AF7-4F1B-BA10-F7891C985C95}" srcOrd="12" destOrd="0" presId="urn:microsoft.com/office/officeart/2005/8/layout/vList2"/>
    <dgm:cxn modelId="{59B70D28-9986-4F1E-BF4F-77345841E7EE}" type="presParOf" srcId="{3CD940E7-2CD2-4DBD-9AF9-554D05FD02AF}" destId="{C0D88321-C987-45ED-9E1A-343EE2B8343A}" srcOrd="13" destOrd="0" presId="urn:microsoft.com/office/officeart/2005/8/layout/vList2"/>
    <dgm:cxn modelId="{E617F4D1-58D1-483A-80D2-28BD7D7E0BDE}" type="presParOf" srcId="{3CD940E7-2CD2-4DBD-9AF9-554D05FD02AF}" destId="{5B7F313E-2218-4A14-9F19-AC8DC3D10AE0}"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22B185D-3510-4D37-94C8-CDB06B593B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415A96F-F972-46B5-84D3-6C1DE0382043}">
      <dgm:prSet/>
      <dgm:spPr>
        <a:solidFill>
          <a:srgbClr val="002060"/>
        </a:solidFill>
      </dgm:spPr>
      <dgm:t>
        <a:bodyPr/>
        <a:lstStyle/>
        <a:p>
          <a:pPr rtl="0"/>
          <a:r>
            <a:rPr lang="en-US" b="1" dirty="0" smtClean="0"/>
            <a:t>MAC: multiply &amp; accumulator: MAC = A*B +C</a:t>
          </a:r>
          <a:endParaRPr lang="en-US" dirty="0"/>
        </a:p>
      </dgm:t>
    </dgm:pt>
    <dgm:pt modelId="{2A0CDEBA-0D71-4873-864E-88BC033DB15A}" type="parTrans" cxnId="{23ADD472-8969-4119-B464-BA415E5A4248}">
      <dgm:prSet/>
      <dgm:spPr/>
      <dgm:t>
        <a:bodyPr/>
        <a:lstStyle/>
        <a:p>
          <a:endParaRPr lang="en-US"/>
        </a:p>
      </dgm:t>
    </dgm:pt>
    <dgm:pt modelId="{9857C7E4-D4D1-41EB-9F66-BE0B4A11818F}" type="sibTrans" cxnId="{23ADD472-8969-4119-B464-BA415E5A4248}">
      <dgm:prSet/>
      <dgm:spPr/>
      <dgm:t>
        <a:bodyPr/>
        <a:lstStyle/>
        <a:p>
          <a:endParaRPr lang="en-US"/>
        </a:p>
      </dgm:t>
    </dgm:pt>
    <dgm:pt modelId="{611FB4B5-5999-4BC9-B690-1A31A79119B1}">
      <dgm:prSet/>
      <dgm:spPr>
        <a:solidFill>
          <a:srgbClr val="002060"/>
        </a:solidFill>
      </dgm:spPr>
      <dgm:t>
        <a:bodyPr/>
        <a:lstStyle/>
        <a:p>
          <a:pPr rtl="0"/>
          <a:r>
            <a:rPr lang="en-US" b="1" dirty="0" smtClean="0"/>
            <a:t>Carry-save adders (</a:t>
          </a:r>
          <a:r>
            <a:rPr lang="en-US" b="1" dirty="0" err="1" smtClean="0"/>
            <a:t>csa</a:t>
          </a:r>
          <a:r>
            <a:rPr lang="en-US" b="1" dirty="0" smtClean="0"/>
            <a:t>) sums 3 numbers efficiently!</a:t>
          </a:r>
          <a:endParaRPr lang="en-US" dirty="0"/>
        </a:p>
      </dgm:t>
    </dgm:pt>
    <dgm:pt modelId="{4B3D0ECA-36A1-4FB1-92CD-313CC94AC67E}" type="parTrans" cxnId="{8E18CF07-8847-4DF6-A4FD-279509A38760}">
      <dgm:prSet/>
      <dgm:spPr/>
      <dgm:t>
        <a:bodyPr/>
        <a:lstStyle/>
        <a:p>
          <a:endParaRPr lang="en-US"/>
        </a:p>
      </dgm:t>
    </dgm:pt>
    <dgm:pt modelId="{4B1CCA81-8E8E-450E-B442-0EE0477DA36D}" type="sibTrans" cxnId="{8E18CF07-8847-4DF6-A4FD-279509A38760}">
      <dgm:prSet/>
      <dgm:spPr/>
      <dgm:t>
        <a:bodyPr/>
        <a:lstStyle/>
        <a:p>
          <a:endParaRPr lang="en-US"/>
        </a:p>
      </dgm:t>
    </dgm:pt>
    <dgm:pt modelId="{F08B15A2-5799-4A37-94BE-274AF8C22326}">
      <dgm:prSet/>
      <dgm:spPr>
        <a:solidFill>
          <a:srgbClr val="002060"/>
        </a:solidFill>
      </dgm:spPr>
      <dgm:t>
        <a:bodyPr/>
        <a:lstStyle/>
        <a:p>
          <a:pPr rtl="0"/>
          <a:r>
            <a:rPr lang="en-US" b="1" dirty="0" smtClean="0"/>
            <a:t>by allowing three values to be computed we can take advantage of  the </a:t>
          </a:r>
          <a:r>
            <a:rPr lang="en-US" b="1" dirty="0" err="1" smtClean="0"/>
            <a:t>csa</a:t>
          </a:r>
          <a:r>
            <a:rPr lang="en-US" b="1" dirty="0" smtClean="0"/>
            <a:t> technique  </a:t>
          </a:r>
          <a:endParaRPr lang="en-US" dirty="0"/>
        </a:p>
      </dgm:t>
    </dgm:pt>
    <dgm:pt modelId="{9BFC2D89-1E97-4BD4-B484-518BC706FE9C}" type="parTrans" cxnId="{9F13F2FB-42D6-4AFD-AABB-F1118BA40BA2}">
      <dgm:prSet/>
      <dgm:spPr/>
      <dgm:t>
        <a:bodyPr/>
        <a:lstStyle/>
        <a:p>
          <a:endParaRPr lang="en-US"/>
        </a:p>
      </dgm:t>
    </dgm:pt>
    <dgm:pt modelId="{EBFD4AEB-DA20-4FB8-880F-646E5930330D}" type="sibTrans" cxnId="{9F13F2FB-42D6-4AFD-AABB-F1118BA40BA2}">
      <dgm:prSet/>
      <dgm:spPr/>
      <dgm:t>
        <a:bodyPr/>
        <a:lstStyle/>
        <a:p>
          <a:endParaRPr lang="en-US"/>
        </a:p>
      </dgm:t>
    </dgm:pt>
    <dgm:pt modelId="{67B9B516-DFDA-4DF2-860C-DB76EC45D7B9}">
      <dgm:prSet/>
      <dgm:spPr>
        <a:solidFill>
          <a:srgbClr val="002060"/>
        </a:solidFill>
      </dgm:spPr>
      <dgm:t>
        <a:bodyPr/>
        <a:lstStyle/>
        <a:p>
          <a:pPr rtl="0"/>
          <a:r>
            <a:rPr lang="en-US" b="1" dirty="0" smtClean="0"/>
            <a:t>Thus the MAC is not a separated multiplier and adder but a integrated singular design.</a:t>
          </a:r>
          <a:endParaRPr lang="en-US" dirty="0"/>
        </a:p>
      </dgm:t>
    </dgm:pt>
    <dgm:pt modelId="{483291F9-EA83-4FBE-834C-F2B75444C81C}" type="parTrans" cxnId="{AC26669F-567B-4CD0-8BFF-45127C66EFCB}">
      <dgm:prSet/>
      <dgm:spPr/>
      <dgm:t>
        <a:bodyPr/>
        <a:lstStyle/>
        <a:p>
          <a:endParaRPr lang="en-US"/>
        </a:p>
      </dgm:t>
    </dgm:pt>
    <dgm:pt modelId="{7A1C3711-32A8-442D-8FDC-4FAF2A39B835}" type="sibTrans" cxnId="{AC26669F-567B-4CD0-8BFF-45127C66EFCB}">
      <dgm:prSet/>
      <dgm:spPr/>
      <dgm:t>
        <a:bodyPr/>
        <a:lstStyle/>
        <a:p>
          <a:endParaRPr lang="en-US"/>
        </a:p>
      </dgm:t>
    </dgm:pt>
    <dgm:pt modelId="{64832B27-6825-45AD-99A2-35841A240D93}">
      <dgm:prSet/>
      <dgm:spPr/>
      <dgm:t>
        <a:bodyPr/>
        <a:lstStyle/>
        <a:p>
          <a:pPr rtl="0"/>
          <a:endParaRPr lang="en-US" dirty="0"/>
        </a:p>
      </dgm:t>
    </dgm:pt>
    <dgm:pt modelId="{15183866-A059-4E14-BA86-71E82AD1860C}" type="parTrans" cxnId="{58022659-E383-4802-A1AB-4AB1324DBAA0}">
      <dgm:prSet/>
      <dgm:spPr/>
      <dgm:t>
        <a:bodyPr/>
        <a:lstStyle/>
        <a:p>
          <a:endParaRPr lang="en-US"/>
        </a:p>
      </dgm:t>
    </dgm:pt>
    <dgm:pt modelId="{B3448C38-CB10-45A1-8053-C2BA25426AFE}" type="sibTrans" cxnId="{58022659-E383-4802-A1AB-4AB1324DBAA0}">
      <dgm:prSet/>
      <dgm:spPr/>
      <dgm:t>
        <a:bodyPr/>
        <a:lstStyle/>
        <a:p>
          <a:endParaRPr lang="en-US"/>
        </a:p>
      </dgm:t>
    </dgm:pt>
    <dgm:pt modelId="{470F1F76-E059-413F-8D8A-02FEA9569710}">
      <dgm:prSet/>
      <dgm:spPr>
        <a:solidFill>
          <a:srgbClr val="002060"/>
        </a:solidFill>
      </dgm:spPr>
      <dgm:t>
        <a:bodyPr/>
        <a:lstStyle/>
        <a:p>
          <a:pPr rtl="0"/>
          <a:r>
            <a:rPr lang="en-US" b="1" dirty="0" smtClean="0"/>
            <a:t>This allows easy implementation of y[n] = </a:t>
          </a:r>
          <a:r>
            <a:rPr lang="en-US" dirty="0" smtClean="0"/>
            <a:t>Σ </a:t>
          </a:r>
          <a:r>
            <a:rPr lang="en-US" b="1" dirty="0" smtClean="0"/>
            <a:t>c[k] * x[n-k]</a:t>
          </a:r>
          <a:endParaRPr lang="en-US" dirty="0"/>
        </a:p>
      </dgm:t>
    </dgm:pt>
    <dgm:pt modelId="{F2C607F8-AB57-4C29-8601-59D3F8831C8E}" type="parTrans" cxnId="{0C128588-20EF-46D7-A98A-76FE39E3F047}">
      <dgm:prSet/>
      <dgm:spPr/>
      <dgm:t>
        <a:bodyPr/>
        <a:lstStyle/>
        <a:p>
          <a:endParaRPr lang="en-US"/>
        </a:p>
      </dgm:t>
    </dgm:pt>
    <dgm:pt modelId="{2EEC7E33-61AE-478F-9025-C50B61C2A9E4}" type="sibTrans" cxnId="{0C128588-20EF-46D7-A98A-76FE39E3F047}">
      <dgm:prSet/>
      <dgm:spPr/>
      <dgm:t>
        <a:bodyPr/>
        <a:lstStyle/>
        <a:p>
          <a:endParaRPr lang="en-US"/>
        </a:p>
      </dgm:t>
    </dgm:pt>
    <dgm:pt modelId="{D76C3397-18D4-4D74-A155-DDE4566BA303}">
      <dgm:prSet/>
      <dgm:spPr/>
      <dgm:t>
        <a:bodyPr/>
        <a:lstStyle/>
        <a:p>
          <a:pPr rtl="0"/>
          <a:endParaRPr lang="en-US" dirty="0"/>
        </a:p>
      </dgm:t>
    </dgm:pt>
    <dgm:pt modelId="{178FC192-3A7D-4C1D-890B-7F3C8138D626}" type="parTrans" cxnId="{866AFAA5-7307-4EC8-999D-465CB09E36A9}">
      <dgm:prSet/>
      <dgm:spPr/>
      <dgm:t>
        <a:bodyPr/>
        <a:lstStyle/>
        <a:p>
          <a:endParaRPr lang="en-US"/>
        </a:p>
      </dgm:t>
    </dgm:pt>
    <dgm:pt modelId="{C657EC08-2DA0-4CAC-9FCA-A7D3B24B8E62}" type="sibTrans" cxnId="{866AFAA5-7307-4EC8-999D-465CB09E36A9}">
      <dgm:prSet/>
      <dgm:spPr/>
      <dgm:t>
        <a:bodyPr/>
        <a:lstStyle/>
        <a:p>
          <a:endParaRPr lang="en-US"/>
        </a:p>
      </dgm:t>
    </dgm:pt>
    <dgm:pt modelId="{30EF7041-BCE7-4B7B-AF0D-5F2E22222BBE}">
      <dgm:prSet/>
      <dgm:spPr>
        <a:solidFill>
          <a:srgbClr val="002060"/>
        </a:solidFill>
      </dgm:spPr>
      <dgm:t>
        <a:bodyPr/>
        <a:lstStyle/>
        <a:p>
          <a:pPr rtl="0"/>
          <a:r>
            <a:rPr lang="en-US" b="1" dirty="0" smtClean="0"/>
            <a:t>Hence, less area and faster than a separate multiplier </a:t>
          </a:r>
          <a:r>
            <a:rPr lang="en-US" b="1" dirty="0" err="1" smtClean="0"/>
            <a:t>andadder</a:t>
          </a:r>
          <a:r>
            <a:rPr lang="en-US" b="1" dirty="0" smtClean="0"/>
            <a:t>.</a:t>
          </a:r>
          <a:endParaRPr lang="en-US" dirty="0"/>
        </a:p>
      </dgm:t>
    </dgm:pt>
    <dgm:pt modelId="{E0C54085-FB42-439B-8D06-BF9FBDD5F0FB}" type="parTrans" cxnId="{33400CF8-6E29-4941-AD90-36FCCDEC9927}">
      <dgm:prSet/>
      <dgm:spPr/>
      <dgm:t>
        <a:bodyPr/>
        <a:lstStyle/>
        <a:p>
          <a:endParaRPr lang="en-US"/>
        </a:p>
      </dgm:t>
    </dgm:pt>
    <dgm:pt modelId="{8BCD0A79-B2D4-46B8-8032-66D602540462}" type="sibTrans" cxnId="{33400CF8-6E29-4941-AD90-36FCCDEC9927}">
      <dgm:prSet/>
      <dgm:spPr/>
      <dgm:t>
        <a:bodyPr/>
        <a:lstStyle/>
        <a:p>
          <a:endParaRPr lang="en-US"/>
        </a:p>
      </dgm:t>
    </dgm:pt>
    <dgm:pt modelId="{C54C1EEE-939B-44A6-8D95-1D43D60B14CC}" type="pres">
      <dgm:prSet presAssocID="{822B185D-3510-4D37-94C8-CDB06B593B39}" presName="linear" presStyleCnt="0">
        <dgm:presLayoutVars>
          <dgm:animLvl val="lvl"/>
          <dgm:resizeHandles val="exact"/>
        </dgm:presLayoutVars>
      </dgm:prSet>
      <dgm:spPr/>
      <dgm:t>
        <a:bodyPr/>
        <a:lstStyle/>
        <a:p>
          <a:endParaRPr lang="en-US"/>
        </a:p>
      </dgm:t>
    </dgm:pt>
    <dgm:pt modelId="{3F3EEAA9-077A-4123-AD98-445112AE6655}" type="pres">
      <dgm:prSet presAssocID="{B415A96F-F972-46B5-84D3-6C1DE0382043}" presName="parentText" presStyleLbl="node1" presStyleIdx="0" presStyleCnt="6">
        <dgm:presLayoutVars>
          <dgm:chMax val="0"/>
          <dgm:bulletEnabled val="1"/>
        </dgm:presLayoutVars>
      </dgm:prSet>
      <dgm:spPr/>
      <dgm:t>
        <a:bodyPr/>
        <a:lstStyle/>
        <a:p>
          <a:endParaRPr lang="en-US"/>
        </a:p>
      </dgm:t>
    </dgm:pt>
    <dgm:pt modelId="{C04BDC37-886C-4C00-AE24-88A76BF09A6F}" type="pres">
      <dgm:prSet presAssocID="{9857C7E4-D4D1-41EB-9F66-BE0B4A11818F}" presName="spacer" presStyleCnt="0"/>
      <dgm:spPr/>
    </dgm:pt>
    <dgm:pt modelId="{F189B06F-36F8-444B-8645-794491C67F16}" type="pres">
      <dgm:prSet presAssocID="{611FB4B5-5999-4BC9-B690-1A31A79119B1}" presName="parentText" presStyleLbl="node1" presStyleIdx="1" presStyleCnt="6">
        <dgm:presLayoutVars>
          <dgm:chMax val="0"/>
          <dgm:bulletEnabled val="1"/>
        </dgm:presLayoutVars>
      </dgm:prSet>
      <dgm:spPr/>
      <dgm:t>
        <a:bodyPr/>
        <a:lstStyle/>
        <a:p>
          <a:endParaRPr lang="en-US"/>
        </a:p>
      </dgm:t>
    </dgm:pt>
    <dgm:pt modelId="{9D158EED-010B-4CC7-84A1-5F1F866E485C}" type="pres">
      <dgm:prSet presAssocID="{4B1CCA81-8E8E-450E-B442-0EE0477DA36D}" presName="spacer" presStyleCnt="0"/>
      <dgm:spPr/>
    </dgm:pt>
    <dgm:pt modelId="{B6E8351B-5180-4FE4-B603-7AAA7DF74988}" type="pres">
      <dgm:prSet presAssocID="{F08B15A2-5799-4A37-94BE-274AF8C22326}" presName="parentText" presStyleLbl="node1" presStyleIdx="2" presStyleCnt="6">
        <dgm:presLayoutVars>
          <dgm:chMax val="0"/>
          <dgm:bulletEnabled val="1"/>
        </dgm:presLayoutVars>
      </dgm:prSet>
      <dgm:spPr/>
      <dgm:t>
        <a:bodyPr/>
        <a:lstStyle/>
        <a:p>
          <a:endParaRPr lang="en-US"/>
        </a:p>
      </dgm:t>
    </dgm:pt>
    <dgm:pt modelId="{09B419B2-4CB5-4336-8033-34EF9C530E85}" type="pres">
      <dgm:prSet presAssocID="{EBFD4AEB-DA20-4FB8-880F-646E5930330D}" presName="spacer" presStyleCnt="0"/>
      <dgm:spPr/>
    </dgm:pt>
    <dgm:pt modelId="{1840A431-F576-47B9-B94A-70299DB643B7}" type="pres">
      <dgm:prSet presAssocID="{67B9B516-DFDA-4DF2-860C-DB76EC45D7B9}" presName="parentText" presStyleLbl="node1" presStyleIdx="3" presStyleCnt="6">
        <dgm:presLayoutVars>
          <dgm:chMax val="0"/>
          <dgm:bulletEnabled val="1"/>
        </dgm:presLayoutVars>
      </dgm:prSet>
      <dgm:spPr/>
      <dgm:t>
        <a:bodyPr/>
        <a:lstStyle/>
        <a:p>
          <a:endParaRPr lang="en-US"/>
        </a:p>
      </dgm:t>
    </dgm:pt>
    <dgm:pt modelId="{AF18C42D-1C7B-4874-BA21-E6DA48DF0579}" type="pres">
      <dgm:prSet presAssocID="{67B9B516-DFDA-4DF2-860C-DB76EC45D7B9}" presName="childText" presStyleLbl="revTx" presStyleIdx="0" presStyleCnt="2">
        <dgm:presLayoutVars>
          <dgm:bulletEnabled val="1"/>
        </dgm:presLayoutVars>
      </dgm:prSet>
      <dgm:spPr/>
      <dgm:t>
        <a:bodyPr/>
        <a:lstStyle/>
        <a:p>
          <a:endParaRPr lang="en-US"/>
        </a:p>
      </dgm:t>
    </dgm:pt>
    <dgm:pt modelId="{70B60E5E-88B4-4947-A644-F6837E3D0814}" type="pres">
      <dgm:prSet presAssocID="{470F1F76-E059-413F-8D8A-02FEA9569710}" presName="parentText" presStyleLbl="node1" presStyleIdx="4" presStyleCnt="6" custLinFactNeighborX="-124" custLinFactNeighborY="-75695">
        <dgm:presLayoutVars>
          <dgm:chMax val="0"/>
          <dgm:bulletEnabled val="1"/>
        </dgm:presLayoutVars>
      </dgm:prSet>
      <dgm:spPr/>
      <dgm:t>
        <a:bodyPr/>
        <a:lstStyle/>
        <a:p>
          <a:endParaRPr lang="en-US"/>
        </a:p>
      </dgm:t>
    </dgm:pt>
    <dgm:pt modelId="{661CEA62-1231-485E-A112-A8CEA0A91993}" type="pres">
      <dgm:prSet presAssocID="{470F1F76-E059-413F-8D8A-02FEA9569710}" presName="childText" presStyleLbl="revTx" presStyleIdx="1" presStyleCnt="2">
        <dgm:presLayoutVars>
          <dgm:bulletEnabled val="1"/>
        </dgm:presLayoutVars>
      </dgm:prSet>
      <dgm:spPr/>
      <dgm:t>
        <a:bodyPr/>
        <a:lstStyle/>
        <a:p>
          <a:endParaRPr lang="en-US"/>
        </a:p>
      </dgm:t>
    </dgm:pt>
    <dgm:pt modelId="{8F1B8FF3-3004-4CD2-8FBB-5F867E0289E5}" type="pres">
      <dgm:prSet presAssocID="{30EF7041-BCE7-4B7B-AF0D-5F2E22222BBE}" presName="parentText" presStyleLbl="node1" presStyleIdx="5" presStyleCnt="6" custLinFactY="-39187" custLinFactNeighborX="124" custLinFactNeighborY="-100000">
        <dgm:presLayoutVars>
          <dgm:chMax val="0"/>
          <dgm:bulletEnabled val="1"/>
        </dgm:presLayoutVars>
      </dgm:prSet>
      <dgm:spPr/>
      <dgm:t>
        <a:bodyPr/>
        <a:lstStyle/>
        <a:p>
          <a:endParaRPr lang="en-US"/>
        </a:p>
      </dgm:t>
    </dgm:pt>
  </dgm:ptLst>
  <dgm:cxnLst>
    <dgm:cxn modelId="{6BC6087B-2BF5-4B94-BB8A-EFC62C9CA8CA}" type="presOf" srcId="{30EF7041-BCE7-4B7B-AF0D-5F2E22222BBE}" destId="{8F1B8FF3-3004-4CD2-8FBB-5F867E0289E5}" srcOrd="0" destOrd="0" presId="urn:microsoft.com/office/officeart/2005/8/layout/vList2"/>
    <dgm:cxn modelId="{D6EBE9A4-1DAD-40FB-8B07-8E985B79F54E}" type="presOf" srcId="{822B185D-3510-4D37-94C8-CDB06B593B39}" destId="{C54C1EEE-939B-44A6-8D95-1D43D60B14CC}" srcOrd="0" destOrd="0" presId="urn:microsoft.com/office/officeart/2005/8/layout/vList2"/>
    <dgm:cxn modelId="{BADA4A23-4444-4F6C-A2A0-F13AE05D50CB}" type="presOf" srcId="{B415A96F-F972-46B5-84D3-6C1DE0382043}" destId="{3F3EEAA9-077A-4123-AD98-445112AE6655}" srcOrd="0" destOrd="0" presId="urn:microsoft.com/office/officeart/2005/8/layout/vList2"/>
    <dgm:cxn modelId="{86876A10-4118-4DEC-A08E-7CF9A1DE5E88}" type="presOf" srcId="{D76C3397-18D4-4D74-A155-DDE4566BA303}" destId="{661CEA62-1231-485E-A112-A8CEA0A91993}" srcOrd="0" destOrd="0" presId="urn:microsoft.com/office/officeart/2005/8/layout/vList2"/>
    <dgm:cxn modelId="{58022659-E383-4802-A1AB-4AB1324DBAA0}" srcId="{67B9B516-DFDA-4DF2-860C-DB76EC45D7B9}" destId="{64832B27-6825-45AD-99A2-35841A240D93}" srcOrd="0" destOrd="0" parTransId="{15183866-A059-4E14-BA86-71E82AD1860C}" sibTransId="{B3448C38-CB10-45A1-8053-C2BA25426AFE}"/>
    <dgm:cxn modelId="{866AFAA5-7307-4EC8-999D-465CB09E36A9}" srcId="{470F1F76-E059-413F-8D8A-02FEA9569710}" destId="{D76C3397-18D4-4D74-A155-DDE4566BA303}" srcOrd="0" destOrd="0" parTransId="{178FC192-3A7D-4C1D-890B-7F3C8138D626}" sibTransId="{C657EC08-2DA0-4CAC-9FCA-A7D3B24B8E62}"/>
    <dgm:cxn modelId="{6BD9FAC6-7FCA-43AF-B5B0-C7288C63650E}" type="presOf" srcId="{67B9B516-DFDA-4DF2-860C-DB76EC45D7B9}" destId="{1840A431-F576-47B9-B94A-70299DB643B7}" srcOrd="0" destOrd="0" presId="urn:microsoft.com/office/officeart/2005/8/layout/vList2"/>
    <dgm:cxn modelId="{8E18CF07-8847-4DF6-A4FD-279509A38760}" srcId="{822B185D-3510-4D37-94C8-CDB06B593B39}" destId="{611FB4B5-5999-4BC9-B690-1A31A79119B1}" srcOrd="1" destOrd="0" parTransId="{4B3D0ECA-36A1-4FB1-92CD-313CC94AC67E}" sibTransId="{4B1CCA81-8E8E-450E-B442-0EE0477DA36D}"/>
    <dgm:cxn modelId="{23ADD472-8969-4119-B464-BA415E5A4248}" srcId="{822B185D-3510-4D37-94C8-CDB06B593B39}" destId="{B415A96F-F972-46B5-84D3-6C1DE0382043}" srcOrd="0" destOrd="0" parTransId="{2A0CDEBA-0D71-4873-864E-88BC033DB15A}" sibTransId="{9857C7E4-D4D1-41EB-9F66-BE0B4A11818F}"/>
    <dgm:cxn modelId="{641DDE46-8CA0-4461-82D3-CB2510D99E35}" type="presOf" srcId="{611FB4B5-5999-4BC9-B690-1A31A79119B1}" destId="{F189B06F-36F8-444B-8645-794491C67F16}" srcOrd="0" destOrd="0" presId="urn:microsoft.com/office/officeart/2005/8/layout/vList2"/>
    <dgm:cxn modelId="{68190318-22E2-492A-98C3-3C722561045F}" type="presOf" srcId="{470F1F76-E059-413F-8D8A-02FEA9569710}" destId="{70B60E5E-88B4-4947-A644-F6837E3D0814}" srcOrd="0" destOrd="0" presId="urn:microsoft.com/office/officeart/2005/8/layout/vList2"/>
    <dgm:cxn modelId="{0C128588-20EF-46D7-A98A-76FE39E3F047}" srcId="{822B185D-3510-4D37-94C8-CDB06B593B39}" destId="{470F1F76-E059-413F-8D8A-02FEA9569710}" srcOrd="4" destOrd="0" parTransId="{F2C607F8-AB57-4C29-8601-59D3F8831C8E}" sibTransId="{2EEC7E33-61AE-478F-9025-C50B61C2A9E4}"/>
    <dgm:cxn modelId="{AC26669F-567B-4CD0-8BFF-45127C66EFCB}" srcId="{822B185D-3510-4D37-94C8-CDB06B593B39}" destId="{67B9B516-DFDA-4DF2-860C-DB76EC45D7B9}" srcOrd="3" destOrd="0" parTransId="{483291F9-EA83-4FBE-834C-F2B75444C81C}" sibTransId="{7A1C3711-32A8-442D-8FDC-4FAF2A39B835}"/>
    <dgm:cxn modelId="{80652DD9-3FC3-4C7E-B12F-674CE8415FC0}" type="presOf" srcId="{F08B15A2-5799-4A37-94BE-274AF8C22326}" destId="{B6E8351B-5180-4FE4-B603-7AAA7DF74988}" srcOrd="0" destOrd="0" presId="urn:microsoft.com/office/officeart/2005/8/layout/vList2"/>
    <dgm:cxn modelId="{33400CF8-6E29-4941-AD90-36FCCDEC9927}" srcId="{822B185D-3510-4D37-94C8-CDB06B593B39}" destId="{30EF7041-BCE7-4B7B-AF0D-5F2E22222BBE}" srcOrd="5" destOrd="0" parTransId="{E0C54085-FB42-439B-8D06-BF9FBDD5F0FB}" sibTransId="{8BCD0A79-B2D4-46B8-8032-66D602540462}"/>
    <dgm:cxn modelId="{93184401-6685-4E4D-A557-01B1FCE65128}" type="presOf" srcId="{64832B27-6825-45AD-99A2-35841A240D93}" destId="{AF18C42D-1C7B-4874-BA21-E6DA48DF0579}" srcOrd="0" destOrd="0" presId="urn:microsoft.com/office/officeart/2005/8/layout/vList2"/>
    <dgm:cxn modelId="{9F13F2FB-42D6-4AFD-AABB-F1118BA40BA2}" srcId="{822B185D-3510-4D37-94C8-CDB06B593B39}" destId="{F08B15A2-5799-4A37-94BE-274AF8C22326}" srcOrd="2" destOrd="0" parTransId="{9BFC2D89-1E97-4BD4-B484-518BC706FE9C}" sibTransId="{EBFD4AEB-DA20-4FB8-880F-646E5930330D}"/>
    <dgm:cxn modelId="{ADB6CDCA-FE81-4B31-8E31-CC899AF7048B}" type="presParOf" srcId="{C54C1EEE-939B-44A6-8D95-1D43D60B14CC}" destId="{3F3EEAA9-077A-4123-AD98-445112AE6655}" srcOrd="0" destOrd="0" presId="urn:microsoft.com/office/officeart/2005/8/layout/vList2"/>
    <dgm:cxn modelId="{9AF00324-511D-4445-87F6-75FF9F3F48F6}" type="presParOf" srcId="{C54C1EEE-939B-44A6-8D95-1D43D60B14CC}" destId="{C04BDC37-886C-4C00-AE24-88A76BF09A6F}" srcOrd="1" destOrd="0" presId="urn:microsoft.com/office/officeart/2005/8/layout/vList2"/>
    <dgm:cxn modelId="{6F7079D5-0404-4273-BEBB-532308B323FD}" type="presParOf" srcId="{C54C1EEE-939B-44A6-8D95-1D43D60B14CC}" destId="{F189B06F-36F8-444B-8645-794491C67F16}" srcOrd="2" destOrd="0" presId="urn:microsoft.com/office/officeart/2005/8/layout/vList2"/>
    <dgm:cxn modelId="{D1B0EA51-920D-42AC-A3E0-FB058BE87621}" type="presParOf" srcId="{C54C1EEE-939B-44A6-8D95-1D43D60B14CC}" destId="{9D158EED-010B-4CC7-84A1-5F1F866E485C}" srcOrd="3" destOrd="0" presId="urn:microsoft.com/office/officeart/2005/8/layout/vList2"/>
    <dgm:cxn modelId="{97F4E88E-640E-4B7E-B1C2-DE84EAFF33C7}" type="presParOf" srcId="{C54C1EEE-939B-44A6-8D95-1D43D60B14CC}" destId="{B6E8351B-5180-4FE4-B603-7AAA7DF74988}" srcOrd="4" destOrd="0" presId="urn:microsoft.com/office/officeart/2005/8/layout/vList2"/>
    <dgm:cxn modelId="{8D9FFCFB-AE2E-4ABC-9CD6-EAEA57ED1959}" type="presParOf" srcId="{C54C1EEE-939B-44A6-8D95-1D43D60B14CC}" destId="{09B419B2-4CB5-4336-8033-34EF9C530E85}" srcOrd="5" destOrd="0" presId="urn:microsoft.com/office/officeart/2005/8/layout/vList2"/>
    <dgm:cxn modelId="{53C10325-49AD-4516-B969-AC70B1B5B086}" type="presParOf" srcId="{C54C1EEE-939B-44A6-8D95-1D43D60B14CC}" destId="{1840A431-F576-47B9-B94A-70299DB643B7}" srcOrd="6" destOrd="0" presId="urn:microsoft.com/office/officeart/2005/8/layout/vList2"/>
    <dgm:cxn modelId="{867F9C7A-5F9B-4BF4-97FC-B1B9B24508EA}" type="presParOf" srcId="{C54C1EEE-939B-44A6-8D95-1D43D60B14CC}" destId="{AF18C42D-1C7B-4874-BA21-E6DA48DF0579}" srcOrd="7" destOrd="0" presId="urn:microsoft.com/office/officeart/2005/8/layout/vList2"/>
    <dgm:cxn modelId="{3EA14496-09EF-4072-A8FA-36FAFE37E4A5}" type="presParOf" srcId="{C54C1EEE-939B-44A6-8D95-1D43D60B14CC}" destId="{70B60E5E-88B4-4947-A644-F6837E3D0814}" srcOrd="8" destOrd="0" presId="urn:microsoft.com/office/officeart/2005/8/layout/vList2"/>
    <dgm:cxn modelId="{2B51710A-DF18-43F4-A4F8-29E61E5F7C63}" type="presParOf" srcId="{C54C1EEE-939B-44A6-8D95-1D43D60B14CC}" destId="{661CEA62-1231-485E-A112-A8CEA0A91993}" srcOrd="9" destOrd="0" presId="urn:microsoft.com/office/officeart/2005/8/layout/vList2"/>
    <dgm:cxn modelId="{B1725B68-F7D0-451E-8BD7-0102F07E91A7}" type="presParOf" srcId="{C54C1EEE-939B-44A6-8D95-1D43D60B14CC}" destId="{8F1B8FF3-3004-4CD2-8FBB-5F867E0289E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5F66DAC-C886-4EC5-95E2-9BC5474E2790}"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57ECBDA1-E30E-4D8E-97D3-098902BC8741}">
      <dgm:prSet custT="1"/>
      <dgm:spPr>
        <a:solidFill>
          <a:srgbClr val="002060"/>
        </a:solidFill>
      </dgm:spPr>
      <dgm:t>
        <a:bodyPr/>
        <a:lstStyle/>
        <a:p>
          <a:pPr algn="ctr" rtl="0"/>
          <a:r>
            <a:rPr lang="en-US" sz="2800" b="1" dirty="0"/>
            <a:t>MUTIPLIER &amp; MUTIPLIER ACCUMULATOR (MAC</a:t>
          </a:r>
          <a:r>
            <a:rPr lang="en-US" sz="2800" b="1" dirty="0" smtClean="0"/>
            <a:t>)….</a:t>
          </a:r>
          <a:endParaRPr lang="en-US" sz="2800" dirty="0"/>
        </a:p>
      </dgm:t>
    </dgm:pt>
    <dgm:pt modelId="{41F9B520-5F69-4D8D-95DC-DBCDB70A02EF}" type="parTrans" cxnId="{3BC13A95-4C12-4E0D-8C9D-F41EEFE2ADBF}">
      <dgm:prSet/>
      <dgm:spPr/>
      <dgm:t>
        <a:bodyPr/>
        <a:lstStyle/>
        <a:p>
          <a:pPr algn="ctr"/>
          <a:endParaRPr lang="en-US" sz="2800"/>
        </a:p>
      </dgm:t>
    </dgm:pt>
    <dgm:pt modelId="{71966ACC-FC90-4480-9D0E-706FA8277779}" type="sibTrans" cxnId="{3BC13A95-4C12-4E0D-8C9D-F41EEFE2ADBF}">
      <dgm:prSet/>
      <dgm:spPr/>
      <dgm:t>
        <a:bodyPr/>
        <a:lstStyle/>
        <a:p>
          <a:pPr algn="ctr"/>
          <a:endParaRPr lang="en-US" sz="2800"/>
        </a:p>
      </dgm:t>
    </dgm:pt>
    <dgm:pt modelId="{775F699B-7E66-455F-A0C2-B64B4522D200}" type="pres">
      <dgm:prSet presAssocID="{F5F66DAC-C886-4EC5-95E2-9BC5474E2790}" presName="linear" presStyleCnt="0">
        <dgm:presLayoutVars>
          <dgm:animLvl val="lvl"/>
          <dgm:resizeHandles val="exact"/>
        </dgm:presLayoutVars>
      </dgm:prSet>
      <dgm:spPr/>
      <dgm:t>
        <a:bodyPr/>
        <a:lstStyle/>
        <a:p>
          <a:endParaRPr lang="en-US"/>
        </a:p>
      </dgm:t>
    </dgm:pt>
    <dgm:pt modelId="{300B5519-EE77-4476-89BD-9DC5A2093A66}" type="pres">
      <dgm:prSet presAssocID="{57ECBDA1-E30E-4D8E-97D3-098902BC8741}" presName="parentText" presStyleLbl="node1" presStyleIdx="0" presStyleCnt="1">
        <dgm:presLayoutVars>
          <dgm:chMax val="0"/>
          <dgm:bulletEnabled val="1"/>
        </dgm:presLayoutVars>
      </dgm:prSet>
      <dgm:spPr/>
      <dgm:t>
        <a:bodyPr/>
        <a:lstStyle/>
        <a:p>
          <a:endParaRPr lang="en-US"/>
        </a:p>
      </dgm:t>
    </dgm:pt>
  </dgm:ptLst>
  <dgm:cxnLst>
    <dgm:cxn modelId="{3BC13A95-4C12-4E0D-8C9D-F41EEFE2ADBF}" srcId="{F5F66DAC-C886-4EC5-95E2-9BC5474E2790}" destId="{57ECBDA1-E30E-4D8E-97D3-098902BC8741}" srcOrd="0" destOrd="0" parTransId="{41F9B520-5F69-4D8D-95DC-DBCDB70A02EF}" sibTransId="{71966ACC-FC90-4480-9D0E-706FA8277779}"/>
    <dgm:cxn modelId="{004FB4FF-2B12-438A-99CF-A10A04F71369}" type="presOf" srcId="{57ECBDA1-E30E-4D8E-97D3-098902BC8741}" destId="{300B5519-EE77-4476-89BD-9DC5A2093A66}" srcOrd="0" destOrd="0" presId="urn:microsoft.com/office/officeart/2005/8/layout/vList2"/>
    <dgm:cxn modelId="{7F37F301-6480-4980-A184-2D5625FF32FF}" type="presOf" srcId="{F5F66DAC-C886-4EC5-95E2-9BC5474E2790}" destId="{775F699B-7E66-455F-A0C2-B64B4522D200}" srcOrd="0" destOrd="0" presId="urn:microsoft.com/office/officeart/2005/8/layout/vList2"/>
    <dgm:cxn modelId="{D67F5F9A-AEFE-490C-89D3-6FEBD8496FAD}" type="presParOf" srcId="{775F699B-7E66-455F-A0C2-B64B4522D200}" destId="{300B5519-EE77-4476-89BD-9DC5A2093A6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CAF7251-D3A6-4C47-8BBE-8EBD7228429B}"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516EEE75-1318-472A-B9F7-2BF0D9F0000A}">
      <dgm:prSet custT="1"/>
      <dgm:spPr/>
      <dgm:t>
        <a:bodyPr/>
        <a:lstStyle/>
        <a:p>
          <a:pPr algn="ctr" rtl="0"/>
          <a:r>
            <a:rPr lang="en-US" sz="2800" dirty="0"/>
            <a:t>Multiple Access Memory </a:t>
          </a:r>
        </a:p>
      </dgm:t>
    </dgm:pt>
    <dgm:pt modelId="{39C4D30D-82CA-4583-A14D-2C79B14976AE}" type="parTrans" cxnId="{B32E5CE8-5733-4786-A402-ADD10FF33E2E}">
      <dgm:prSet/>
      <dgm:spPr/>
      <dgm:t>
        <a:bodyPr/>
        <a:lstStyle/>
        <a:p>
          <a:endParaRPr lang="en-US" sz="900"/>
        </a:p>
      </dgm:t>
    </dgm:pt>
    <dgm:pt modelId="{E0B4C2E2-B7A6-4511-88A5-096886AD8A89}" type="sibTrans" cxnId="{B32E5CE8-5733-4786-A402-ADD10FF33E2E}">
      <dgm:prSet/>
      <dgm:spPr/>
      <dgm:t>
        <a:bodyPr/>
        <a:lstStyle/>
        <a:p>
          <a:endParaRPr lang="en-US" sz="900"/>
        </a:p>
      </dgm:t>
    </dgm:pt>
    <dgm:pt modelId="{7FFC7D4C-CAE0-49A1-9121-CBEA7EB57914}" type="pres">
      <dgm:prSet presAssocID="{8CAF7251-D3A6-4C47-8BBE-8EBD7228429B}" presName="linear" presStyleCnt="0">
        <dgm:presLayoutVars>
          <dgm:animLvl val="lvl"/>
          <dgm:resizeHandles val="exact"/>
        </dgm:presLayoutVars>
      </dgm:prSet>
      <dgm:spPr/>
      <dgm:t>
        <a:bodyPr/>
        <a:lstStyle/>
        <a:p>
          <a:endParaRPr lang="en-US"/>
        </a:p>
      </dgm:t>
    </dgm:pt>
    <dgm:pt modelId="{8BD43C65-3672-4FAA-A991-D3B9840E7FA3}" type="pres">
      <dgm:prSet presAssocID="{516EEE75-1318-472A-B9F7-2BF0D9F0000A}" presName="parentText" presStyleLbl="node1" presStyleIdx="0" presStyleCnt="1">
        <dgm:presLayoutVars>
          <dgm:chMax val="0"/>
          <dgm:bulletEnabled val="1"/>
        </dgm:presLayoutVars>
      </dgm:prSet>
      <dgm:spPr/>
      <dgm:t>
        <a:bodyPr/>
        <a:lstStyle/>
        <a:p>
          <a:endParaRPr lang="en-US"/>
        </a:p>
      </dgm:t>
    </dgm:pt>
  </dgm:ptLst>
  <dgm:cxnLst>
    <dgm:cxn modelId="{79CE8AA3-9E6B-488D-AD7B-D4D6F0A83C52}" type="presOf" srcId="{8CAF7251-D3A6-4C47-8BBE-8EBD7228429B}" destId="{7FFC7D4C-CAE0-49A1-9121-CBEA7EB57914}" srcOrd="0" destOrd="0" presId="urn:microsoft.com/office/officeart/2005/8/layout/vList2"/>
    <dgm:cxn modelId="{B32E5CE8-5733-4786-A402-ADD10FF33E2E}" srcId="{8CAF7251-D3A6-4C47-8BBE-8EBD7228429B}" destId="{516EEE75-1318-472A-B9F7-2BF0D9F0000A}" srcOrd="0" destOrd="0" parTransId="{39C4D30D-82CA-4583-A14D-2C79B14976AE}" sibTransId="{E0B4C2E2-B7A6-4511-88A5-096886AD8A89}"/>
    <dgm:cxn modelId="{5AA1FE76-F15D-4694-9F01-55D757717C9A}" type="presOf" srcId="{516EEE75-1318-472A-B9F7-2BF0D9F0000A}" destId="{8BD43C65-3672-4FAA-A991-D3B9840E7FA3}" srcOrd="0" destOrd="0" presId="urn:microsoft.com/office/officeart/2005/8/layout/vList2"/>
    <dgm:cxn modelId="{9D0F3BE6-D5B1-4473-BAF7-B34D43BED710}" type="presParOf" srcId="{7FFC7D4C-CAE0-49A1-9121-CBEA7EB57914}" destId="{8BD43C65-3672-4FAA-A991-D3B9840E7FA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FFB5DAD-14A9-4DB5-BEFA-E0C7E4468CE6}"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1D98A264-8278-486B-8F03-D9718D5E3C29}">
      <dgm:prSet/>
      <dgm:spPr>
        <a:solidFill>
          <a:srgbClr val="002060"/>
        </a:solidFill>
      </dgm:spPr>
      <dgm:t>
        <a:bodyPr/>
        <a:lstStyle/>
        <a:p>
          <a:pPr algn="ctr" rtl="0"/>
          <a:r>
            <a:rPr lang="en-US"/>
            <a:t>Multiported Memory</a:t>
          </a:r>
        </a:p>
      </dgm:t>
    </dgm:pt>
    <dgm:pt modelId="{AAEE9CFB-620F-4339-B561-4A60C282E5A0}" type="parTrans" cxnId="{F2A3921F-39A2-4244-8A5E-E4AA9666ED7C}">
      <dgm:prSet/>
      <dgm:spPr/>
      <dgm:t>
        <a:bodyPr/>
        <a:lstStyle/>
        <a:p>
          <a:endParaRPr lang="en-US"/>
        </a:p>
      </dgm:t>
    </dgm:pt>
    <dgm:pt modelId="{E2BF705B-B9EE-4688-96C5-7E34FA29BAA7}" type="sibTrans" cxnId="{F2A3921F-39A2-4244-8A5E-E4AA9666ED7C}">
      <dgm:prSet/>
      <dgm:spPr/>
      <dgm:t>
        <a:bodyPr/>
        <a:lstStyle/>
        <a:p>
          <a:endParaRPr lang="en-US"/>
        </a:p>
      </dgm:t>
    </dgm:pt>
    <dgm:pt modelId="{24D22716-18CF-4173-94D3-493B969C9488}" type="pres">
      <dgm:prSet presAssocID="{2FFB5DAD-14A9-4DB5-BEFA-E0C7E4468CE6}" presName="linear" presStyleCnt="0">
        <dgm:presLayoutVars>
          <dgm:animLvl val="lvl"/>
          <dgm:resizeHandles val="exact"/>
        </dgm:presLayoutVars>
      </dgm:prSet>
      <dgm:spPr/>
      <dgm:t>
        <a:bodyPr/>
        <a:lstStyle/>
        <a:p>
          <a:endParaRPr lang="en-US"/>
        </a:p>
      </dgm:t>
    </dgm:pt>
    <dgm:pt modelId="{1F95BC2D-B3EE-428A-8664-32E8E7BA1AFC}" type="pres">
      <dgm:prSet presAssocID="{1D98A264-8278-486B-8F03-D9718D5E3C29}" presName="parentText" presStyleLbl="node1" presStyleIdx="0" presStyleCnt="1">
        <dgm:presLayoutVars>
          <dgm:chMax val="0"/>
          <dgm:bulletEnabled val="1"/>
        </dgm:presLayoutVars>
      </dgm:prSet>
      <dgm:spPr/>
      <dgm:t>
        <a:bodyPr/>
        <a:lstStyle/>
        <a:p>
          <a:endParaRPr lang="en-US"/>
        </a:p>
      </dgm:t>
    </dgm:pt>
  </dgm:ptLst>
  <dgm:cxnLst>
    <dgm:cxn modelId="{F2A3921F-39A2-4244-8A5E-E4AA9666ED7C}" srcId="{2FFB5DAD-14A9-4DB5-BEFA-E0C7E4468CE6}" destId="{1D98A264-8278-486B-8F03-D9718D5E3C29}" srcOrd="0" destOrd="0" parTransId="{AAEE9CFB-620F-4339-B561-4A60C282E5A0}" sibTransId="{E2BF705B-B9EE-4688-96C5-7E34FA29BAA7}"/>
    <dgm:cxn modelId="{A95B10DF-D7CB-48EF-9C44-07A829EC4CD7}" type="presOf" srcId="{2FFB5DAD-14A9-4DB5-BEFA-E0C7E4468CE6}" destId="{24D22716-18CF-4173-94D3-493B969C9488}" srcOrd="0" destOrd="0" presId="urn:microsoft.com/office/officeart/2005/8/layout/vList2"/>
    <dgm:cxn modelId="{2776892C-0185-43D9-B0A8-22719DE7DCF0}" type="presOf" srcId="{1D98A264-8278-486B-8F03-D9718D5E3C29}" destId="{1F95BC2D-B3EE-428A-8664-32E8E7BA1AFC}" srcOrd="0" destOrd="0" presId="urn:microsoft.com/office/officeart/2005/8/layout/vList2"/>
    <dgm:cxn modelId="{565F8E87-8C69-4374-97CC-213E245F5BE7}" type="presParOf" srcId="{24D22716-18CF-4173-94D3-493B969C9488}" destId="{1F95BC2D-B3EE-428A-8664-32E8E7BA1AF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6910ACD-2727-4A22-B39C-4BDF5ABD00CB}"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3E1F0DB2-ABB6-4E17-AC68-F17604D70F6E}">
      <dgm:prSet/>
      <dgm:spPr>
        <a:solidFill>
          <a:srgbClr val="002060"/>
        </a:solidFill>
      </dgm:spPr>
      <dgm:t>
        <a:bodyPr/>
        <a:lstStyle/>
        <a:p>
          <a:pPr algn="ctr" rtl="0"/>
          <a:r>
            <a:rPr lang="en-US" dirty="0" smtClean="0"/>
            <a:t>VLIW  (</a:t>
          </a:r>
          <a:r>
            <a:rPr lang="en-US" altLang="en-US" dirty="0" smtClean="0">
              <a:solidFill>
                <a:schemeClr val="bg1"/>
              </a:solidFill>
            </a:rPr>
            <a:t>Very Long Instruction Word )</a:t>
          </a:r>
          <a:r>
            <a:rPr lang="en-US" dirty="0" smtClean="0"/>
            <a:t> </a:t>
          </a:r>
          <a:r>
            <a:rPr lang="en-US" dirty="0"/>
            <a:t>Architecture</a:t>
          </a:r>
        </a:p>
      </dgm:t>
    </dgm:pt>
    <dgm:pt modelId="{3F41C3B9-93B9-46C1-9E1F-54C97744D182}" type="parTrans" cxnId="{E87B53DC-5EEE-41BB-BD5B-EB0460F1AF86}">
      <dgm:prSet/>
      <dgm:spPr/>
      <dgm:t>
        <a:bodyPr/>
        <a:lstStyle/>
        <a:p>
          <a:endParaRPr lang="en-US"/>
        </a:p>
      </dgm:t>
    </dgm:pt>
    <dgm:pt modelId="{867985C9-B78B-4427-B960-3FE80E1AD7B5}" type="sibTrans" cxnId="{E87B53DC-5EEE-41BB-BD5B-EB0460F1AF86}">
      <dgm:prSet/>
      <dgm:spPr/>
      <dgm:t>
        <a:bodyPr/>
        <a:lstStyle/>
        <a:p>
          <a:endParaRPr lang="en-US"/>
        </a:p>
      </dgm:t>
    </dgm:pt>
    <dgm:pt modelId="{CF1C581A-426B-49E7-ADF1-60DA41A35569}" type="pres">
      <dgm:prSet presAssocID="{56910ACD-2727-4A22-B39C-4BDF5ABD00CB}" presName="linear" presStyleCnt="0">
        <dgm:presLayoutVars>
          <dgm:animLvl val="lvl"/>
          <dgm:resizeHandles val="exact"/>
        </dgm:presLayoutVars>
      </dgm:prSet>
      <dgm:spPr/>
      <dgm:t>
        <a:bodyPr/>
        <a:lstStyle/>
        <a:p>
          <a:endParaRPr lang="en-US"/>
        </a:p>
      </dgm:t>
    </dgm:pt>
    <dgm:pt modelId="{E5C6154F-754F-46B4-BB9F-9D6B379352E5}" type="pres">
      <dgm:prSet presAssocID="{3E1F0DB2-ABB6-4E17-AC68-F17604D70F6E}" presName="parentText" presStyleLbl="node1" presStyleIdx="0" presStyleCnt="1" custLinFactNeighborY="-1620">
        <dgm:presLayoutVars>
          <dgm:chMax val="0"/>
          <dgm:bulletEnabled val="1"/>
        </dgm:presLayoutVars>
      </dgm:prSet>
      <dgm:spPr/>
      <dgm:t>
        <a:bodyPr/>
        <a:lstStyle/>
        <a:p>
          <a:endParaRPr lang="en-US"/>
        </a:p>
      </dgm:t>
    </dgm:pt>
  </dgm:ptLst>
  <dgm:cxnLst>
    <dgm:cxn modelId="{E87B53DC-5EEE-41BB-BD5B-EB0460F1AF86}" srcId="{56910ACD-2727-4A22-B39C-4BDF5ABD00CB}" destId="{3E1F0DB2-ABB6-4E17-AC68-F17604D70F6E}" srcOrd="0" destOrd="0" parTransId="{3F41C3B9-93B9-46C1-9E1F-54C97744D182}" sibTransId="{867985C9-B78B-4427-B960-3FE80E1AD7B5}"/>
    <dgm:cxn modelId="{5C8A4A27-47FB-495C-A0AC-3669BE963E72}" type="presOf" srcId="{56910ACD-2727-4A22-B39C-4BDF5ABD00CB}" destId="{CF1C581A-426B-49E7-ADF1-60DA41A35569}" srcOrd="0" destOrd="0" presId="urn:microsoft.com/office/officeart/2005/8/layout/vList2"/>
    <dgm:cxn modelId="{B52783B3-936E-47F0-A074-17C24A49503C}" type="presOf" srcId="{3E1F0DB2-ABB6-4E17-AC68-F17604D70F6E}" destId="{E5C6154F-754F-46B4-BB9F-9D6B379352E5}" srcOrd="0" destOrd="0" presId="urn:microsoft.com/office/officeart/2005/8/layout/vList2"/>
    <dgm:cxn modelId="{AF908900-C0EA-4A41-B9DC-0D09B829E097}" type="presParOf" srcId="{CF1C581A-426B-49E7-ADF1-60DA41A35569}" destId="{E5C6154F-754F-46B4-BB9F-9D6B379352E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F7DF98-8D3E-4AD8-8FF9-EC7F32BCA33B}"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CAA4B228-0FCF-4CC0-B626-86BA70B7A46E}">
      <dgm:prSet/>
      <dgm:spPr/>
      <dgm:t>
        <a:bodyPr/>
        <a:lstStyle/>
        <a:p>
          <a:pPr algn="ctr"/>
          <a:r>
            <a:rPr lang="en-US"/>
            <a:t>Course Syllabus</a:t>
          </a:r>
        </a:p>
      </dgm:t>
    </dgm:pt>
    <dgm:pt modelId="{FD881A61-8A8C-40B0-BA47-D5FCF62E30A7}" type="parTrans" cxnId="{1433820A-BF5F-4EB4-8BFF-46DA0C49DD8C}">
      <dgm:prSet/>
      <dgm:spPr/>
      <dgm:t>
        <a:bodyPr/>
        <a:lstStyle/>
        <a:p>
          <a:endParaRPr lang="en-US"/>
        </a:p>
      </dgm:t>
    </dgm:pt>
    <dgm:pt modelId="{D71DA8B6-B870-4F8A-AEF2-AD60084D7068}" type="sibTrans" cxnId="{1433820A-BF5F-4EB4-8BFF-46DA0C49DD8C}">
      <dgm:prSet/>
      <dgm:spPr/>
      <dgm:t>
        <a:bodyPr/>
        <a:lstStyle/>
        <a:p>
          <a:endParaRPr lang="en-US"/>
        </a:p>
      </dgm:t>
    </dgm:pt>
    <dgm:pt modelId="{1404CB07-1390-44B8-82DE-2F93ED6507BE}" type="pres">
      <dgm:prSet presAssocID="{94F7DF98-8D3E-4AD8-8FF9-EC7F32BCA33B}" presName="linear" presStyleCnt="0">
        <dgm:presLayoutVars>
          <dgm:animLvl val="lvl"/>
          <dgm:resizeHandles val="exact"/>
        </dgm:presLayoutVars>
      </dgm:prSet>
      <dgm:spPr/>
      <dgm:t>
        <a:bodyPr/>
        <a:lstStyle/>
        <a:p>
          <a:endParaRPr lang="en-US"/>
        </a:p>
      </dgm:t>
    </dgm:pt>
    <dgm:pt modelId="{D95D2697-91B0-41B6-A1B4-99CCD67F2110}" type="pres">
      <dgm:prSet presAssocID="{CAA4B228-0FCF-4CC0-B626-86BA70B7A46E}" presName="parentText" presStyleLbl="node1" presStyleIdx="0" presStyleCnt="1">
        <dgm:presLayoutVars>
          <dgm:chMax val="0"/>
          <dgm:bulletEnabled val="1"/>
        </dgm:presLayoutVars>
      </dgm:prSet>
      <dgm:spPr/>
      <dgm:t>
        <a:bodyPr/>
        <a:lstStyle/>
        <a:p>
          <a:endParaRPr lang="en-US"/>
        </a:p>
      </dgm:t>
    </dgm:pt>
  </dgm:ptLst>
  <dgm:cxnLst>
    <dgm:cxn modelId="{FAF8D5D7-C242-4B98-8384-E7C0BDDE6327}" type="presOf" srcId="{94F7DF98-8D3E-4AD8-8FF9-EC7F32BCA33B}" destId="{1404CB07-1390-44B8-82DE-2F93ED6507BE}" srcOrd="0" destOrd="0" presId="urn:microsoft.com/office/officeart/2005/8/layout/vList2"/>
    <dgm:cxn modelId="{1433820A-BF5F-4EB4-8BFF-46DA0C49DD8C}" srcId="{94F7DF98-8D3E-4AD8-8FF9-EC7F32BCA33B}" destId="{CAA4B228-0FCF-4CC0-B626-86BA70B7A46E}" srcOrd="0" destOrd="0" parTransId="{FD881A61-8A8C-40B0-BA47-D5FCF62E30A7}" sibTransId="{D71DA8B6-B870-4F8A-AEF2-AD60084D7068}"/>
    <dgm:cxn modelId="{438CB8F3-7E66-44B3-A0F2-FCD3901324E4}" type="presOf" srcId="{CAA4B228-0FCF-4CC0-B626-86BA70B7A46E}" destId="{D95D2697-91B0-41B6-A1B4-99CCD67F2110}" srcOrd="0" destOrd="0" presId="urn:microsoft.com/office/officeart/2005/8/layout/vList2"/>
    <dgm:cxn modelId="{F2C988D6-E84C-4AAA-BB75-6C4ABB5DA662}" type="presParOf" srcId="{1404CB07-1390-44B8-82DE-2F93ED6507BE}" destId="{D95D2697-91B0-41B6-A1B4-99CCD67F211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1E3EA19-861E-4F27-8FF8-0F9E8D4B8107}"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FD6D427B-DB8A-4554-AFBB-DDDEB8377266}">
      <dgm:prSet/>
      <dgm:spPr>
        <a:solidFill>
          <a:srgbClr val="002060"/>
        </a:solidFill>
      </dgm:spPr>
      <dgm:t>
        <a:bodyPr/>
        <a:lstStyle/>
        <a:p>
          <a:pPr algn="ctr" rtl="0"/>
          <a:r>
            <a:rPr lang="en-US" b="1"/>
            <a:t>Pipelining</a:t>
          </a:r>
          <a:endParaRPr lang="en-US"/>
        </a:p>
      </dgm:t>
    </dgm:pt>
    <dgm:pt modelId="{5A546B71-8078-4E9F-BFAE-EFD77F261A69}" type="parTrans" cxnId="{07959C7F-81CA-4CAC-9BF9-273275C17395}">
      <dgm:prSet/>
      <dgm:spPr/>
      <dgm:t>
        <a:bodyPr/>
        <a:lstStyle/>
        <a:p>
          <a:endParaRPr lang="en-US"/>
        </a:p>
      </dgm:t>
    </dgm:pt>
    <dgm:pt modelId="{866512BF-033B-4EAB-A022-A8AD43AABCBB}" type="sibTrans" cxnId="{07959C7F-81CA-4CAC-9BF9-273275C17395}">
      <dgm:prSet/>
      <dgm:spPr/>
      <dgm:t>
        <a:bodyPr/>
        <a:lstStyle/>
        <a:p>
          <a:endParaRPr lang="en-US"/>
        </a:p>
      </dgm:t>
    </dgm:pt>
    <dgm:pt modelId="{E83FC4D1-54C0-4227-BC96-C01A7F8A592D}" type="pres">
      <dgm:prSet presAssocID="{01E3EA19-861E-4F27-8FF8-0F9E8D4B8107}" presName="linear" presStyleCnt="0">
        <dgm:presLayoutVars>
          <dgm:animLvl val="lvl"/>
          <dgm:resizeHandles val="exact"/>
        </dgm:presLayoutVars>
      </dgm:prSet>
      <dgm:spPr/>
      <dgm:t>
        <a:bodyPr/>
        <a:lstStyle/>
        <a:p>
          <a:endParaRPr lang="en-US"/>
        </a:p>
      </dgm:t>
    </dgm:pt>
    <dgm:pt modelId="{737AA8F2-89FE-4E7C-A846-2DD0BD371754}" type="pres">
      <dgm:prSet presAssocID="{FD6D427B-DB8A-4554-AFBB-DDDEB8377266}" presName="parentText" presStyleLbl="node1" presStyleIdx="0" presStyleCnt="1">
        <dgm:presLayoutVars>
          <dgm:chMax val="0"/>
          <dgm:bulletEnabled val="1"/>
        </dgm:presLayoutVars>
      </dgm:prSet>
      <dgm:spPr/>
      <dgm:t>
        <a:bodyPr/>
        <a:lstStyle/>
        <a:p>
          <a:endParaRPr lang="en-US"/>
        </a:p>
      </dgm:t>
    </dgm:pt>
  </dgm:ptLst>
  <dgm:cxnLst>
    <dgm:cxn modelId="{0033B850-3125-4A10-A091-B9CFE44AF815}" type="presOf" srcId="{01E3EA19-861E-4F27-8FF8-0F9E8D4B8107}" destId="{E83FC4D1-54C0-4227-BC96-C01A7F8A592D}" srcOrd="0" destOrd="0" presId="urn:microsoft.com/office/officeart/2005/8/layout/vList2"/>
    <dgm:cxn modelId="{97769F57-0ABD-4072-ACCF-1BDB898F40E6}" type="presOf" srcId="{FD6D427B-DB8A-4554-AFBB-DDDEB8377266}" destId="{737AA8F2-89FE-4E7C-A846-2DD0BD371754}" srcOrd="0" destOrd="0" presId="urn:microsoft.com/office/officeart/2005/8/layout/vList2"/>
    <dgm:cxn modelId="{07959C7F-81CA-4CAC-9BF9-273275C17395}" srcId="{01E3EA19-861E-4F27-8FF8-0F9E8D4B8107}" destId="{FD6D427B-DB8A-4554-AFBB-DDDEB8377266}" srcOrd="0" destOrd="0" parTransId="{5A546B71-8078-4E9F-BFAE-EFD77F261A69}" sibTransId="{866512BF-033B-4EAB-A022-A8AD43AABCBB}"/>
    <dgm:cxn modelId="{986DA3C2-AF82-43C1-9277-F093D7B8D517}" type="presParOf" srcId="{E83FC4D1-54C0-4227-BC96-C01A7F8A592D}" destId="{737AA8F2-89FE-4E7C-A846-2DD0BD371754}" srcOrd="0" destOrd="0" presId="urn:microsoft.com/office/officeart/2005/8/layout/vList2"/>
  </dgm:cxnLst>
  <dgm:bg>
    <a:solidFill>
      <a:srgbClr val="00206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74549C3-8CD4-4C3B-97E3-542D86D8A4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7EFD85-E37B-4DB1-9131-C4B9833F382D}">
      <dgm:prSet/>
      <dgm:spPr>
        <a:solidFill>
          <a:srgbClr val="002060"/>
        </a:solidFill>
      </dgm:spPr>
      <dgm:t>
        <a:bodyPr/>
        <a:lstStyle/>
        <a:p>
          <a:pPr rtl="0"/>
          <a:r>
            <a:rPr lang="en-US" b="1" dirty="0" smtClean="0"/>
            <a:t>One of the approach for increasing the efficiency of P-DSPs and Advanced Microprocessors.</a:t>
          </a:r>
          <a:endParaRPr lang="en-US" b="1" dirty="0"/>
        </a:p>
      </dgm:t>
    </dgm:pt>
    <dgm:pt modelId="{4C8DC1C3-70D2-45A8-A168-D0DBBAD8E30B}" type="parTrans" cxnId="{1D77A3F1-C88C-4C4B-BADC-13C8D53A70ED}">
      <dgm:prSet/>
      <dgm:spPr/>
      <dgm:t>
        <a:bodyPr/>
        <a:lstStyle/>
        <a:p>
          <a:endParaRPr lang="en-US" b="1"/>
        </a:p>
      </dgm:t>
    </dgm:pt>
    <dgm:pt modelId="{977BA2BC-A439-489A-B2D8-BAD47602DBF7}" type="sibTrans" cxnId="{1D77A3F1-C88C-4C4B-BADC-13C8D53A70ED}">
      <dgm:prSet/>
      <dgm:spPr/>
      <dgm:t>
        <a:bodyPr/>
        <a:lstStyle/>
        <a:p>
          <a:endParaRPr lang="en-US" b="1"/>
        </a:p>
      </dgm:t>
    </dgm:pt>
    <dgm:pt modelId="{D4042401-DF78-429C-B446-7C5C11F4A4D9}">
      <dgm:prSet/>
      <dgm:spPr>
        <a:solidFill>
          <a:srgbClr val="002060"/>
        </a:solidFill>
      </dgm:spPr>
      <dgm:t>
        <a:bodyPr/>
        <a:lstStyle/>
        <a:p>
          <a:pPr rtl="0"/>
          <a:r>
            <a:rPr lang="en-US" b="1" smtClean="0"/>
            <a:t>An instruction cycle starting with the fetching of an instruction &amp; ending with the execution of the instruction including the time storage of the results can be split into a number of microinstructions.</a:t>
          </a:r>
          <a:endParaRPr lang="en-US" b="1"/>
        </a:p>
      </dgm:t>
    </dgm:pt>
    <dgm:pt modelId="{7D4EE16D-464C-4B4F-AD00-0527C95FE394}" type="parTrans" cxnId="{FF5F0CC7-4D51-4FE8-AE77-C1B49BF00F50}">
      <dgm:prSet/>
      <dgm:spPr/>
      <dgm:t>
        <a:bodyPr/>
        <a:lstStyle/>
        <a:p>
          <a:endParaRPr lang="en-US" b="1"/>
        </a:p>
      </dgm:t>
    </dgm:pt>
    <dgm:pt modelId="{DE1D7C36-5A6F-444B-A1FA-6ABA278A1DDA}" type="sibTrans" cxnId="{FF5F0CC7-4D51-4FE8-AE77-C1B49BF00F50}">
      <dgm:prSet/>
      <dgm:spPr/>
      <dgm:t>
        <a:bodyPr/>
        <a:lstStyle/>
        <a:p>
          <a:endParaRPr lang="en-US" b="1"/>
        </a:p>
      </dgm:t>
    </dgm:pt>
    <dgm:pt modelId="{6E9A4788-5875-4A9D-BFE6-47F64B76C2E7}" type="pres">
      <dgm:prSet presAssocID="{C74549C3-8CD4-4C3B-97E3-542D86D8A453}" presName="linear" presStyleCnt="0">
        <dgm:presLayoutVars>
          <dgm:animLvl val="lvl"/>
          <dgm:resizeHandles val="exact"/>
        </dgm:presLayoutVars>
      </dgm:prSet>
      <dgm:spPr/>
      <dgm:t>
        <a:bodyPr/>
        <a:lstStyle/>
        <a:p>
          <a:endParaRPr lang="en-US"/>
        </a:p>
      </dgm:t>
    </dgm:pt>
    <dgm:pt modelId="{C6158786-990F-438B-AC72-F2CF0206BE42}" type="pres">
      <dgm:prSet presAssocID="{387EFD85-E37B-4DB1-9131-C4B9833F382D}" presName="parentText" presStyleLbl="node1" presStyleIdx="0" presStyleCnt="2">
        <dgm:presLayoutVars>
          <dgm:chMax val="0"/>
          <dgm:bulletEnabled val="1"/>
        </dgm:presLayoutVars>
      </dgm:prSet>
      <dgm:spPr/>
      <dgm:t>
        <a:bodyPr/>
        <a:lstStyle/>
        <a:p>
          <a:endParaRPr lang="en-US"/>
        </a:p>
      </dgm:t>
    </dgm:pt>
    <dgm:pt modelId="{573D546C-A144-4F45-AD58-5ABFC8F6EA58}" type="pres">
      <dgm:prSet presAssocID="{977BA2BC-A439-489A-B2D8-BAD47602DBF7}" presName="spacer" presStyleCnt="0"/>
      <dgm:spPr/>
    </dgm:pt>
    <dgm:pt modelId="{A1A2045A-37D9-4C37-B200-7BEC7E24687E}" type="pres">
      <dgm:prSet presAssocID="{D4042401-DF78-429C-B446-7C5C11F4A4D9}" presName="parentText" presStyleLbl="node1" presStyleIdx="1" presStyleCnt="2">
        <dgm:presLayoutVars>
          <dgm:chMax val="0"/>
          <dgm:bulletEnabled val="1"/>
        </dgm:presLayoutVars>
      </dgm:prSet>
      <dgm:spPr/>
      <dgm:t>
        <a:bodyPr/>
        <a:lstStyle/>
        <a:p>
          <a:endParaRPr lang="en-US"/>
        </a:p>
      </dgm:t>
    </dgm:pt>
  </dgm:ptLst>
  <dgm:cxnLst>
    <dgm:cxn modelId="{0BDF0DC1-A04A-4AD5-B4E8-C9BA81F8D11A}" type="presOf" srcId="{387EFD85-E37B-4DB1-9131-C4B9833F382D}" destId="{C6158786-990F-438B-AC72-F2CF0206BE42}" srcOrd="0" destOrd="0" presId="urn:microsoft.com/office/officeart/2005/8/layout/vList2"/>
    <dgm:cxn modelId="{F30E7CDF-A62F-425D-80F0-9E1978FE1AA0}" type="presOf" srcId="{C74549C3-8CD4-4C3B-97E3-542D86D8A453}" destId="{6E9A4788-5875-4A9D-BFE6-47F64B76C2E7}" srcOrd="0" destOrd="0" presId="urn:microsoft.com/office/officeart/2005/8/layout/vList2"/>
    <dgm:cxn modelId="{1D77A3F1-C88C-4C4B-BADC-13C8D53A70ED}" srcId="{C74549C3-8CD4-4C3B-97E3-542D86D8A453}" destId="{387EFD85-E37B-4DB1-9131-C4B9833F382D}" srcOrd="0" destOrd="0" parTransId="{4C8DC1C3-70D2-45A8-A168-D0DBBAD8E30B}" sibTransId="{977BA2BC-A439-489A-B2D8-BAD47602DBF7}"/>
    <dgm:cxn modelId="{FF5F0CC7-4D51-4FE8-AE77-C1B49BF00F50}" srcId="{C74549C3-8CD4-4C3B-97E3-542D86D8A453}" destId="{D4042401-DF78-429C-B446-7C5C11F4A4D9}" srcOrd="1" destOrd="0" parTransId="{7D4EE16D-464C-4B4F-AD00-0527C95FE394}" sibTransId="{DE1D7C36-5A6F-444B-A1FA-6ABA278A1DDA}"/>
    <dgm:cxn modelId="{10C6C6D8-AF6E-4D16-9428-59F7BA22962F}" type="presOf" srcId="{D4042401-DF78-429C-B446-7C5C11F4A4D9}" destId="{A1A2045A-37D9-4C37-B200-7BEC7E24687E}" srcOrd="0" destOrd="0" presId="urn:microsoft.com/office/officeart/2005/8/layout/vList2"/>
    <dgm:cxn modelId="{CB0AC177-28D5-4863-A279-2C068B843582}" type="presParOf" srcId="{6E9A4788-5875-4A9D-BFE6-47F64B76C2E7}" destId="{C6158786-990F-438B-AC72-F2CF0206BE42}" srcOrd="0" destOrd="0" presId="urn:microsoft.com/office/officeart/2005/8/layout/vList2"/>
    <dgm:cxn modelId="{FB16472F-8767-4155-98B0-B643662348C8}" type="presParOf" srcId="{6E9A4788-5875-4A9D-BFE6-47F64B76C2E7}" destId="{573D546C-A144-4F45-AD58-5ABFC8F6EA58}" srcOrd="1" destOrd="0" presId="urn:microsoft.com/office/officeart/2005/8/layout/vList2"/>
    <dgm:cxn modelId="{902E26C8-C221-4261-9DA3-E6AA8162EAFE}" type="presParOf" srcId="{6E9A4788-5875-4A9D-BFE6-47F64B76C2E7}" destId="{A1A2045A-37D9-4C37-B200-7BEC7E24687E}" srcOrd="2"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A2DB61A-6615-4795-AC72-F83CF2C2EFC1}"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A86847C9-EC54-4633-B82E-4BFFCE550D34}">
      <dgm:prSet/>
      <dgm:spPr/>
      <dgm:t>
        <a:bodyPr/>
        <a:lstStyle/>
        <a:p>
          <a:pPr algn="ctr" rtl="0"/>
          <a:r>
            <a:rPr lang="en-US" b="1"/>
            <a:t>Approach</a:t>
          </a:r>
          <a:endParaRPr lang="en-US"/>
        </a:p>
      </dgm:t>
    </dgm:pt>
    <dgm:pt modelId="{C71C0D83-E044-4A84-B846-1207442BE1CB}" type="parTrans" cxnId="{BEA73A6D-5964-429E-AD6E-30AC9A317B0E}">
      <dgm:prSet/>
      <dgm:spPr/>
      <dgm:t>
        <a:bodyPr/>
        <a:lstStyle/>
        <a:p>
          <a:endParaRPr lang="en-US"/>
        </a:p>
      </dgm:t>
    </dgm:pt>
    <dgm:pt modelId="{1A204AB6-539F-4BDD-9AB3-2ACB8BF712C4}" type="sibTrans" cxnId="{BEA73A6D-5964-429E-AD6E-30AC9A317B0E}">
      <dgm:prSet/>
      <dgm:spPr/>
      <dgm:t>
        <a:bodyPr/>
        <a:lstStyle/>
        <a:p>
          <a:endParaRPr lang="en-US"/>
        </a:p>
      </dgm:t>
    </dgm:pt>
    <dgm:pt modelId="{376B88F8-DB0F-47A4-846C-0906BFD94BA3}" type="pres">
      <dgm:prSet presAssocID="{4A2DB61A-6615-4795-AC72-F83CF2C2EFC1}" presName="linear" presStyleCnt="0">
        <dgm:presLayoutVars>
          <dgm:animLvl val="lvl"/>
          <dgm:resizeHandles val="exact"/>
        </dgm:presLayoutVars>
      </dgm:prSet>
      <dgm:spPr/>
      <dgm:t>
        <a:bodyPr/>
        <a:lstStyle/>
        <a:p>
          <a:endParaRPr lang="en-US"/>
        </a:p>
      </dgm:t>
    </dgm:pt>
    <dgm:pt modelId="{7E9F8F8D-338F-4D5E-B90F-5E146EB53229}" type="pres">
      <dgm:prSet presAssocID="{A86847C9-EC54-4633-B82E-4BFFCE550D34}" presName="parentText" presStyleLbl="node1" presStyleIdx="0" presStyleCnt="1">
        <dgm:presLayoutVars>
          <dgm:chMax val="0"/>
          <dgm:bulletEnabled val="1"/>
        </dgm:presLayoutVars>
      </dgm:prSet>
      <dgm:spPr/>
      <dgm:t>
        <a:bodyPr/>
        <a:lstStyle/>
        <a:p>
          <a:endParaRPr lang="en-US"/>
        </a:p>
      </dgm:t>
    </dgm:pt>
  </dgm:ptLst>
  <dgm:cxnLst>
    <dgm:cxn modelId="{A20C80DC-C369-412B-B2DF-CE7D67242041}" type="presOf" srcId="{A86847C9-EC54-4633-B82E-4BFFCE550D34}" destId="{7E9F8F8D-338F-4D5E-B90F-5E146EB53229}" srcOrd="0" destOrd="0" presId="urn:microsoft.com/office/officeart/2005/8/layout/vList2"/>
    <dgm:cxn modelId="{475AD185-D248-4EA2-9F89-8DCB943F6B0D}" type="presOf" srcId="{4A2DB61A-6615-4795-AC72-F83CF2C2EFC1}" destId="{376B88F8-DB0F-47A4-846C-0906BFD94BA3}" srcOrd="0" destOrd="0" presId="urn:microsoft.com/office/officeart/2005/8/layout/vList2"/>
    <dgm:cxn modelId="{BEA73A6D-5964-429E-AD6E-30AC9A317B0E}" srcId="{4A2DB61A-6615-4795-AC72-F83CF2C2EFC1}" destId="{A86847C9-EC54-4633-B82E-4BFFCE550D34}" srcOrd="0" destOrd="0" parTransId="{C71C0D83-E044-4A84-B846-1207442BE1CB}" sibTransId="{1A204AB6-539F-4BDD-9AB3-2ACB8BF712C4}"/>
    <dgm:cxn modelId="{5AB39A66-3460-4E06-9D74-B3E1E59CCBB0}" type="presParOf" srcId="{376B88F8-DB0F-47A4-846C-0906BFD94BA3}" destId="{7E9F8F8D-338F-4D5E-B90F-5E146EB5322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16938A1-70F8-4BB8-916A-5FAA731DD1AA}"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3A4F9F7C-3837-4279-8F21-FFF099F32DF8}">
      <dgm:prSet/>
      <dgm:spPr/>
      <dgm:t>
        <a:bodyPr/>
        <a:lstStyle/>
        <a:p>
          <a:pPr algn="ctr" rtl="0"/>
          <a:r>
            <a:rPr lang="en-US" b="1" dirty="0"/>
            <a:t>Pipelining: Its Natural!</a:t>
          </a:r>
          <a:endParaRPr lang="en-US" dirty="0"/>
        </a:p>
      </dgm:t>
    </dgm:pt>
    <dgm:pt modelId="{0234E04E-EAFD-408B-8D12-FD127058A98C}" type="parTrans" cxnId="{AF0B8600-D0F2-479D-A0D4-87C020053650}">
      <dgm:prSet/>
      <dgm:spPr/>
      <dgm:t>
        <a:bodyPr/>
        <a:lstStyle/>
        <a:p>
          <a:endParaRPr lang="en-US"/>
        </a:p>
      </dgm:t>
    </dgm:pt>
    <dgm:pt modelId="{031B794C-8F99-43C2-8733-AABD1B2D7F84}" type="sibTrans" cxnId="{AF0B8600-D0F2-479D-A0D4-87C020053650}">
      <dgm:prSet/>
      <dgm:spPr/>
      <dgm:t>
        <a:bodyPr/>
        <a:lstStyle/>
        <a:p>
          <a:endParaRPr lang="en-US"/>
        </a:p>
      </dgm:t>
    </dgm:pt>
    <dgm:pt modelId="{2210668F-9B4A-4B80-AE66-E1A5E77FFE8B}" type="pres">
      <dgm:prSet presAssocID="{A16938A1-70F8-4BB8-916A-5FAA731DD1AA}" presName="linear" presStyleCnt="0">
        <dgm:presLayoutVars>
          <dgm:animLvl val="lvl"/>
          <dgm:resizeHandles val="exact"/>
        </dgm:presLayoutVars>
      </dgm:prSet>
      <dgm:spPr/>
      <dgm:t>
        <a:bodyPr/>
        <a:lstStyle/>
        <a:p>
          <a:endParaRPr lang="en-US"/>
        </a:p>
      </dgm:t>
    </dgm:pt>
    <dgm:pt modelId="{D656CF95-FA2D-4405-BFE7-E11DEF1C6A64}" type="pres">
      <dgm:prSet presAssocID="{3A4F9F7C-3837-4279-8F21-FFF099F32DF8}" presName="parentText" presStyleLbl="node1" presStyleIdx="0" presStyleCnt="1" custLinFactNeighborX="-15778" custLinFactNeighborY="7666">
        <dgm:presLayoutVars>
          <dgm:chMax val="0"/>
          <dgm:bulletEnabled val="1"/>
        </dgm:presLayoutVars>
      </dgm:prSet>
      <dgm:spPr/>
      <dgm:t>
        <a:bodyPr/>
        <a:lstStyle/>
        <a:p>
          <a:endParaRPr lang="en-US"/>
        </a:p>
      </dgm:t>
    </dgm:pt>
  </dgm:ptLst>
  <dgm:cxnLst>
    <dgm:cxn modelId="{51F3B44E-1700-4AA0-A676-FA9AF9FEFEC0}" type="presOf" srcId="{A16938A1-70F8-4BB8-916A-5FAA731DD1AA}" destId="{2210668F-9B4A-4B80-AE66-E1A5E77FFE8B}" srcOrd="0" destOrd="0" presId="urn:microsoft.com/office/officeart/2005/8/layout/vList2"/>
    <dgm:cxn modelId="{4BCFAA02-89D6-4D0C-87B3-5A78C9769626}" type="presOf" srcId="{3A4F9F7C-3837-4279-8F21-FFF099F32DF8}" destId="{D656CF95-FA2D-4405-BFE7-E11DEF1C6A64}" srcOrd="0" destOrd="0" presId="urn:microsoft.com/office/officeart/2005/8/layout/vList2"/>
    <dgm:cxn modelId="{AF0B8600-D0F2-479D-A0D4-87C020053650}" srcId="{A16938A1-70F8-4BB8-916A-5FAA731DD1AA}" destId="{3A4F9F7C-3837-4279-8F21-FFF099F32DF8}" srcOrd="0" destOrd="0" parTransId="{0234E04E-EAFD-408B-8D12-FD127058A98C}" sibTransId="{031B794C-8F99-43C2-8733-AABD1B2D7F84}"/>
    <dgm:cxn modelId="{7C6CB7EB-997D-4261-A68C-BDEBD3B90316}" type="presParOf" srcId="{2210668F-9B4A-4B80-AE66-E1A5E77FFE8B}" destId="{D656CF95-FA2D-4405-BFE7-E11DEF1C6A6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CA440B4-36BD-481B-9BEC-18BCC0024C85}"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7C915AA4-F34C-46AE-8255-A3A7AA75BC2B}">
      <dgm:prSet/>
      <dgm:spPr/>
      <dgm:t>
        <a:bodyPr/>
        <a:lstStyle/>
        <a:p>
          <a:pPr algn="ctr" rtl="0"/>
          <a:r>
            <a:rPr lang="en-US" dirty="0"/>
            <a:t>Sequential Laundry</a:t>
          </a:r>
        </a:p>
      </dgm:t>
    </dgm:pt>
    <dgm:pt modelId="{7C4722AD-6D44-4DEE-919F-A6F3513C87D5}" type="parTrans" cxnId="{9148E05C-313B-47AA-8FD0-90688A1190A1}">
      <dgm:prSet/>
      <dgm:spPr/>
      <dgm:t>
        <a:bodyPr/>
        <a:lstStyle/>
        <a:p>
          <a:endParaRPr lang="en-US"/>
        </a:p>
      </dgm:t>
    </dgm:pt>
    <dgm:pt modelId="{D71043D5-C496-4BCF-8439-10EE49D7DD66}" type="sibTrans" cxnId="{9148E05C-313B-47AA-8FD0-90688A1190A1}">
      <dgm:prSet/>
      <dgm:spPr/>
      <dgm:t>
        <a:bodyPr/>
        <a:lstStyle/>
        <a:p>
          <a:endParaRPr lang="en-US"/>
        </a:p>
      </dgm:t>
    </dgm:pt>
    <dgm:pt modelId="{0673F82C-30A6-408A-BAF2-6B8E6C51A47C}" type="pres">
      <dgm:prSet presAssocID="{3CA440B4-36BD-481B-9BEC-18BCC0024C85}" presName="linear" presStyleCnt="0">
        <dgm:presLayoutVars>
          <dgm:animLvl val="lvl"/>
          <dgm:resizeHandles val="exact"/>
        </dgm:presLayoutVars>
      </dgm:prSet>
      <dgm:spPr/>
      <dgm:t>
        <a:bodyPr/>
        <a:lstStyle/>
        <a:p>
          <a:endParaRPr lang="en-US"/>
        </a:p>
      </dgm:t>
    </dgm:pt>
    <dgm:pt modelId="{36450DD1-43BE-4163-BCC2-EDCDD3C73EB6}" type="pres">
      <dgm:prSet presAssocID="{7C915AA4-F34C-46AE-8255-A3A7AA75BC2B}" presName="parentText" presStyleLbl="node1" presStyleIdx="0" presStyleCnt="1" custLinFactNeighborX="-1650">
        <dgm:presLayoutVars>
          <dgm:chMax val="0"/>
          <dgm:bulletEnabled val="1"/>
        </dgm:presLayoutVars>
      </dgm:prSet>
      <dgm:spPr/>
      <dgm:t>
        <a:bodyPr/>
        <a:lstStyle/>
        <a:p>
          <a:endParaRPr lang="en-US"/>
        </a:p>
      </dgm:t>
    </dgm:pt>
  </dgm:ptLst>
  <dgm:cxnLst>
    <dgm:cxn modelId="{9148E05C-313B-47AA-8FD0-90688A1190A1}" srcId="{3CA440B4-36BD-481B-9BEC-18BCC0024C85}" destId="{7C915AA4-F34C-46AE-8255-A3A7AA75BC2B}" srcOrd="0" destOrd="0" parTransId="{7C4722AD-6D44-4DEE-919F-A6F3513C87D5}" sibTransId="{D71043D5-C496-4BCF-8439-10EE49D7DD66}"/>
    <dgm:cxn modelId="{2B36AEBB-9927-4914-A9B9-766D38AF119F}" type="presOf" srcId="{3CA440B4-36BD-481B-9BEC-18BCC0024C85}" destId="{0673F82C-30A6-408A-BAF2-6B8E6C51A47C}" srcOrd="0" destOrd="0" presId="urn:microsoft.com/office/officeart/2005/8/layout/vList2"/>
    <dgm:cxn modelId="{0A0CB0F8-32D4-47AA-A5D6-2DFE6DEF9E71}" type="presOf" srcId="{7C915AA4-F34C-46AE-8255-A3A7AA75BC2B}" destId="{36450DD1-43BE-4163-BCC2-EDCDD3C73EB6}" srcOrd="0" destOrd="0" presId="urn:microsoft.com/office/officeart/2005/8/layout/vList2"/>
    <dgm:cxn modelId="{A6AC28E5-A015-47C5-B689-7E714ABE6908}" type="presParOf" srcId="{0673F82C-30A6-408A-BAF2-6B8E6C51A47C}" destId="{36450DD1-43BE-4163-BCC2-EDCDD3C73E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E062637-E071-4483-BE29-800D54E80FAA}"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553A9E18-405B-443C-A743-94E0469778AB}">
      <dgm:prSet/>
      <dgm:spPr/>
      <dgm:t>
        <a:bodyPr/>
        <a:lstStyle/>
        <a:p>
          <a:pPr algn="ctr" rtl="0"/>
          <a:r>
            <a:rPr lang="en-US" dirty="0"/>
            <a:t>Pipelined </a:t>
          </a:r>
          <a:r>
            <a:rPr lang="en-US" dirty="0" smtClean="0"/>
            <a:t>Laundry</a:t>
          </a:r>
          <a:endParaRPr lang="en-US" dirty="0"/>
        </a:p>
      </dgm:t>
    </dgm:pt>
    <dgm:pt modelId="{2B5DE01B-C017-40A2-8CD4-4116AD65819C}" type="parTrans" cxnId="{1E14D94C-D56E-4EE9-8AA2-F256D4C8EFD1}">
      <dgm:prSet/>
      <dgm:spPr/>
      <dgm:t>
        <a:bodyPr/>
        <a:lstStyle/>
        <a:p>
          <a:endParaRPr lang="en-US"/>
        </a:p>
      </dgm:t>
    </dgm:pt>
    <dgm:pt modelId="{80711C32-FA76-4AAA-8ED7-10882D84A61E}" type="sibTrans" cxnId="{1E14D94C-D56E-4EE9-8AA2-F256D4C8EFD1}">
      <dgm:prSet/>
      <dgm:spPr/>
      <dgm:t>
        <a:bodyPr/>
        <a:lstStyle/>
        <a:p>
          <a:endParaRPr lang="en-US"/>
        </a:p>
      </dgm:t>
    </dgm:pt>
    <dgm:pt modelId="{7BB2AAD5-3016-4535-83B0-2BFAED5A7CB5}" type="pres">
      <dgm:prSet presAssocID="{EE062637-E071-4483-BE29-800D54E80FAA}" presName="linear" presStyleCnt="0">
        <dgm:presLayoutVars>
          <dgm:animLvl val="lvl"/>
          <dgm:resizeHandles val="exact"/>
        </dgm:presLayoutVars>
      </dgm:prSet>
      <dgm:spPr/>
      <dgm:t>
        <a:bodyPr/>
        <a:lstStyle/>
        <a:p>
          <a:endParaRPr lang="en-US"/>
        </a:p>
      </dgm:t>
    </dgm:pt>
    <dgm:pt modelId="{E3A91ACB-2B17-47CD-B0B0-21D09E45A51B}" type="pres">
      <dgm:prSet presAssocID="{553A9E18-405B-443C-A743-94E0469778AB}" presName="parentText" presStyleLbl="node1" presStyleIdx="0" presStyleCnt="1" custLinFactNeighborY="-3639">
        <dgm:presLayoutVars>
          <dgm:chMax val="0"/>
          <dgm:bulletEnabled val="1"/>
        </dgm:presLayoutVars>
      </dgm:prSet>
      <dgm:spPr/>
      <dgm:t>
        <a:bodyPr/>
        <a:lstStyle/>
        <a:p>
          <a:endParaRPr lang="en-US"/>
        </a:p>
      </dgm:t>
    </dgm:pt>
  </dgm:ptLst>
  <dgm:cxnLst>
    <dgm:cxn modelId="{043EE615-32D5-44D0-B18E-65C98796CCB6}" type="presOf" srcId="{EE062637-E071-4483-BE29-800D54E80FAA}" destId="{7BB2AAD5-3016-4535-83B0-2BFAED5A7CB5}" srcOrd="0" destOrd="0" presId="urn:microsoft.com/office/officeart/2005/8/layout/vList2"/>
    <dgm:cxn modelId="{1E14D94C-D56E-4EE9-8AA2-F256D4C8EFD1}" srcId="{EE062637-E071-4483-BE29-800D54E80FAA}" destId="{553A9E18-405B-443C-A743-94E0469778AB}" srcOrd="0" destOrd="0" parTransId="{2B5DE01B-C017-40A2-8CD4-4116AD65819C}" sibTransId="{80711C32-FA76-4AAA-8ED7-10882D84A61E}"/>
    <dgm:cxn modelId="{01C2B70C-A88F-46A6-987D-6CA75258C91E}" type="presOf" srcId="{553A9E18-405B-443C-A743-94E0469778AB}" destId="{E3A91ACB-2B17-47CD-B0B0-21D09E45A51B}" srcOrd="0" destOrd="0" presId="urn:microsoft.com/office/officeart/2005/8/layout/vList2"/>
    <dgm:cxn modelId="{C8ECAD8A-2223-4565-BCEC-09E6C1F20B72}" type="presParOf" srcId="{7BB2AAD5-3016-4535-83B0-2BFAED5A7CB5}" destId="{E3A91ACB-2B17-47CD-B0B0-21D09E45A5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16E82E1-B768-4DC5-861C-6D43C3E7A7B8}"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35CC187C-AAD2-4FE6-A463-510AD2F424F9}">
      <dgm:prSet/>
      <dgm:spPr/>
      <dgm:t>
        <a:bodyPr/>
        <a:lstStyle/>
        <a:p>
          <a:pPr algn="ctr" rtl="0"/>
          <a:r>
            <a:rPr lang="en-US"/>
            <a:t>Pipelining</a:t>
          </a:r>
        </a:p>
      </dgm:t>
    </dgm:pt>
    <dgm:pt modelId="{B798BF9B-6B30-4894-8B8D-0F00C81FA33B}" type="parTrans" cxnId="{95C26268-4EF7-4723-914F-6D57BC4ACCDE}">
      <dgm:prSet/>
      <dgm:spPr/>
      <dgm:t>
        <a:bodyPr/>
        <a:lstStyle/>
        <a:p>
          <a:endParaRPr lang="en-US"/>
        </a:p>
      </dgm:t>
    </dgm:pt>
    <dgm:pt modelId="{1E71C3B2-7959-493A-AC90-30AAB10D123A}" type="sibTrans" cxnId="{95C26268-4EF7-4723-914F-6D57BC4ACCDE}">
      <dgm:prSet/>
      <dgm:spPr/>
      <dgm:t>
        <a:bodyPr/>
        <a:lstStyle/>
        <a:p>
          <a:endParaRPr lang="en-US"/>
        </a:p>
      </dgm:t>
    </dgm:pt>
    <dgm:pt modelId="{84D0DE74-BF6E-4DD3-9538-52919B2E1636}" type="pres">
      <dgm:prSet presAssocID="{416E82E1-B768-4DC5-861C-6D43C3E7A7B8}" presName="linear" presStyleCnt="0">
        <dgm:presLayoutVars>
          <dgm:animLvl val="lvl"/>
          <dgm:resizeHandles val="exact"/>
        </dgm:presLayoutVars>
      </dgm:prSet>
      <dgm:spPr/>
      <dgm:t>
        <a:bodyPr/>
        <a:lstStyle/>
        <a:p>
          <a:endParaRPr lang="en-US"/>
        </a:p>
      </dgm:t>
    </dgm:pt>
    <dgm:pt modelId="{1A811000-60EA-4B9D-B3AA-C54799050E64}" type="pres">
      <dgm:prSet presAssocID="{35CC187C-AAD2-4FE6-A463-510AD2F424F9}" presName="parentText" presStyleLbl="node1" presStyleIdx="0" presStyleCnt="1" custLinFactNeighborX="139" custLinFactNeighborY="-36847">
        <dgm:presLayoutVars>
          <dgm:chMax val="0"/>
          <dgm:bulletEnabled val="1"/>
        </dgm:presLayoutVars>
      </dgm:prSet>
      <dgm:spPr/>
      <dgm:t>
        <a:bodyPr/>
        <a:lstStyle/>
        <a:p>
          <a:endParaRPr lang="en-US"/>
        </a:p>
      </dgm:t>
    </dgm:pt>
  </dgm:ptLst>
  <dgm:cxnLst>
    <dgm:cxn modelId="{8C707CB8-69D9-4EAE-987D-8644AA20EA0A}" type="presOf" srcId="{35CC187C-AAD2-4FE6-A463-510AD2F424F9}" destId="{1A811000-60EA-4B9D-B3AA-C54799050E64}" srcOrd="0" destOrd="0" presId="urn:microsoft.com/office/officeart/2005/8/layout/vList2"/>
    <dgm:cxn modelId="{CF00ADAD-8C78-4455-99A4-292EB9A80112}" type="presOf" srcId="{416E82E1-B768-4DC5-861C-6D43C3E7A7B8}" destId="{84D0DE74-BF6E-4DD3-9538-52919B2E1636}" srcOrd="0" destOrd="0" presId="urn:microsoft.com/office/officeart/2005/8/layout/vList2"/>
    <dgm:cxn modelId="{95C26268-4EF7-4723-914F-6D57BC4ACCDE}" srcId="{416E82E1-B768-4DC5-861C-6D43C3E7A7B8}" destId="{35CC187C-AAD2-4FE6-A463-510AD2F424F9}" srcOrd="0" destOrd="0" parTransId="{B798BF9B-6B30-4894-8B8D-0F00C81FA33B}" sibTransId="{1E71C3B2-7959-493A-AC90-30AAB10D123A}"/>
    <dgm:cxn modelId="{DF95202E-B769-4A2B-AE05-0E36E9800DF2}" type="presParOf" srcId="{84D0DE74-BF6E-4DD3-9538-52919B2E1636}" destId="{1A811000-60EA-4B9D-B3AA-C54799050E6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1D7253F-CC93-4AE9-8C5D-B04F141754BF}"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DC458A03-6C52-441E-956B-DF1B2F545E81}">
      <dgm:prSet/>
      <dgm:spPr>
        <a:solidFill>
          <a:srgbClr val="002060"/>
        </a:solidFill>
      </dgm:spPr>
      <dgm:t>
        <a:bodyPr/>
        <a:lstStyle/>
        <a:p>
          <a:pPr algn="ctr" rtl="0"/>
          <a:r>
            <a:rPr lang="en-US" dirty="0"/>
            <a:t>Pipelining Lessons</a:t>
          </a:r>
        </a:p>
      </dgm:t>
    </dgm:pt>
    <dgm:pt modelId="{F207776C-74F2-4225-A4D0-964FE34DF45B}" type="parTrans" cxnId="{AA0C82D3-9B55-4CCD-B2FD-EB33D2F851ED}">
      <dgm:prSet/>
      <dgm:spPr/>
      <dgm:t>
        <a:bodyPr/>
        <a:lstStyle/>
        <a:p>
          <a:endParaRPr lang="en-US"/>
        </a:p>
      </dgm:t>
    </dgm:pt>
    <dgm:pt modelId="{8D092F9F-E156-48A8-B571-5630084713C4}" type="sibTrans" cxnId="{AA0C82D3-9B55-4CCD-B2FD-EB33D2F851ED}">
      <dgm:prSet/>
      <dgm:spPr/>
      <dgm:t>
        <a:bodyPr/>
        <a:lstStyle/>
        <a:p>
          <a:endParaRPr lang="en-US"/>
        </a:p>
      </dgm:t>
    </dgm:pt>
    <dgm:pt modelId="{E9F1B9EA-8AA9-4C0D-B288-92DDB93E6843}" type="pres">
      <dgm:prSet presAssocID="{C1D7253F-CC93-4AE9-8C5D-B04F141754BF}" presName="linear" presStyleCnt="0">
        <dgm:presLayoutVars>
          <dgm:animLvl val="lvl"/>
          <dgm:resizeHandles val="exact"/>
        </dgm:presLayoutVars>
      </dgm:prSet>
      <dgm:spPr/>
      <dgm:t>
        <a:bodyPr/>
        <a:lstStyle/>
        <a:p>
          <a:endParaRPr lang="en-US"/>
        </a:p>
      </dgm:t>
    </dgm:pt>
    <dgm:pt modelId="{26D016E8-EF79-464D-95C2-46B8060854A9}" type="pres">
      <dgm:prSet presAssocID="{DC458A03-6C52-441E-956B-DF1B2F545E81}" presName="parentText" presStyleLbl="node1" presStyleIdx="0" presStyleCnt="1">
        <dgm:presLayoutVars>
          <dgm:chMax val="0"/>
          <dgm:bulletEnabled val="1"/>
        </dgm:presLayoutVars>
      </dgm:prSet>
      <dgm:spPr/>
      <dgm:t>
        <a:bodyPr/>
        <a:lstStyle/>
        <a:p>
          <a:endParaRPr lang="en-US"/>
        </a:p>
      </dgm:t>
    </dgm:pt>
  </dgm:ptLst>
  <dgm:cxnLst>
    <dgm:cxn modelId="{AA0C82D3-9B55-4CCD-B2FD-EB33D2F851ED}" srcId="{C1D7253F-CC93-4AE9-8C5D-B04F141754BF}" destId="{DC458A03-6C52-441E-956B-DF1B2F545E81}" srcOrd="0" destOrd="0" parTransId="{F207776C-74F2-4225-A4D0-964FE34DF45B}" sibTransId="{8D092F9F-E156-48A8-B571-5630084713C4}"/>
    <dgm:cxn modelId="{F229CF8C-F21A-427D-9A1C-D484C22F3B0D}" type="presOf" srcId="{DC458A03-6C52-441E-956B-DF1B2F545E81}" destId="{26D016E8-EF79-464D-95C2-46B8060854A9}" srcOrd="0" destOrd="0" presId="urn:microsoft.com/office/officeart/2005/8/layout/vList2"/>
    <dgm:cxn modelId="{9DBE5AF3-811C-44FA-AE85-E6AC55FC12A9}" type="presOf" srcId="{C1D7253F-CC93-4AE9-8C5D-B04F141754BF}" destId="{E9F1B9EA-8AA9-4C0D-B288-92DDB93E6843}" srcOrd="0" destOrd="0" presId="urn:microsoft.com/office/officeart/2005/8/layout/vList2"/>
    <dgm:cxn modelId="{2686E8C4-8EB1-458E-994F-D0EB53C89225}" type="presParOf" srcId="{E9F1B9EA-8AA9-4C0D-B288-92DDB93E6843}" destId="{26D016E8-EF79-464D-95C2-46B8060854A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0529806-041D-4AE1-A21A-2DBFA4BC8C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02A7C7-86CC-496E-9DB4-B4A1FED40526}">
      <dgm:prSet/>
      <dgm:spPr>
        <a:solidFill>
          <a:srgbClr val="002060"/>
        </a:solidFill>
      </dgm:spPr>
      <dgm:t>
        <a:bodyPr/>
        <a:lstStyle/>
        <a:p>
          <a:pPr rtl="0"/>
          <a:r>
            <a:rPr lang="en-US" dirty="0" smtClean="0"/>
            <a:t>Pipelining doesn’t help latency of single task, it helps throughput of entire workload</a:t>
          </a:r>
          <a:endParaRPr lang="en-US" dirty="0"/>
        </a:p>
      </dgm:t>
    </dgm:pt>
    <dgm:pt modelId="{921365B8-969E-42FD-9DF2-0F760137CDBB}" type="parTrans" cxnId="{8E8DA5BC-22C7-426B-81E7-90AB034C5578}">
      <dgm:prSet/>
      <dgm:spPr/>
      <dgm:t>
        <a:bodyPr/>
        <a:lstStyle/>
        <a:p>
          <a:endParaRPr lang="en-US"/>
        </a:p>
      </dgm:t>
    </dgm:pt>
    <dgm:pt modelId="{2C0D0EF2-1335-497F-8BAE-F6C9D99ABF4A}" type="sibTrans" cxnId="{8E8DA5BC-22C7-426B-81E7-90AB034C5578}">
      <dgm:prSet/>
      <dgm:spPr/>
      <dgm:t>
        <a:bodyPr/>
        <a:lstStyle/>
        <a:p>
          <a:endParaRPr lang="en-US"/>
        </a:p>
      </dgm:t>
    </dgm:pt>
    <dgm:pt modelId="{450481F6-864D-464B-A59B-BA0DFBCC0825}">
      <dgm:prSet/>
      <dgm:spPr>
        <a:solidFill>
          <a:srgbClr val="002060"/>
        </a:solidFill>
      </dgm:spPr>
      <dgm:t>
        <a:bodyPr/>
        <a:lstStyle/>
        <a:p>
          <a:pPr rtl="0"/>
          <a:r>
            <a:rPr lang="en-US" smtClean="0"/>
            <a:t>Pipeline rate limited by slowest pipeline stage</a:t>
          </a:r>
          <a:endParaRPr lang="en-US"/>
        </a:p>
      </dgm:t>
    </dgm:pt>
    <dgm:pt modelId="{27F9355D-E09C-4D76-8D16-2FCECCBE4101}" type="parTrans" cxnId="{BD42A898-EC84-4CAA-8872-CDF2BB365025}">
      <dgm:prSet/>
      <dgm:spPr/>
      <dgm:t>
        <a:bodyPr/>
        <a:lstStyle/>
        <a:p>
          <a:endParaRPr lang="en-US"/>
        </a:p>
      </dgm:t>
    </dgm:pt>
    <dgm:pt modelId="{42095303-98E3-4432-B835-1D13AE48EFE6}" type="sibTrans" cxnId="{BD42A898-EC84-4CAA-8872-CDF2BB365025}">
      <dgm:prSet/>
      <dgm:spPr/>
      <dgm:t>
        <a:bodyPr/>
        <a:lstStyle/>
        <a:p>
          <a:endParaRPr lang="en-US"/>
        </a:p>
      </dgm:t>
    </dgm:pt>
    <dgm:pt modelId="{694AD211-E8EF-473B-BA7E-A84BF9C2DF56}">
      <dgm:prSet/>
      <dgm:spPr>
        <a:solidFill>
          <a:srgbClr val="002060"/>
        </a:solidFill>
      </dgm:spPr>
      <dgm:t>
        <a:bodyPr/>
        <a:lstStyle/>
        <a:p>
          <a:pPr rtl="0"/>
          <a:r>
            <a:rPr lang="en-US" smtClean="0"/>
            <a:t>Multiple tasks operating simultaneously</a:t>
          </a:r>
          <a:endParaRPr lang="en-US"/>
        </a:p>
      </dgm:t>
    </dgm:pt>
    <dgm:pt modelId="{F2253D4F-D809-4548-B625-2B1C268F1DA5}" type="parTrans" cxnId="{D7086B9C-9023-4B84-A058-F4786CCF01CC}">
      <dgm:prSet/>
      <dgm:spPr/>
      <dgm:t>
        <a:bodyPr/>
        <a:lstStyle/>
        <a:p>
          <a:endParaRPr lang="en-US"/>
        </a:p>
      </dgm:t>
    </dgm:pt>
    <dgm:pt modelId="{6F301311-562B-44C9-B3AF-5E4B64B82C21}" type="sibTrans" cxnId="{D7086B9C-9023-4B84-A058-F4786CCF01CC}">
      <dgm:prSet/>
      <dgm:spPr/>
      <dgm:t>
        <a:bodyPr/>
        <a:lstStyle/>
        <a:p>
          <a:endParaRPr lang="en-US"/>
        </a:p>
      </dgm:t>
    </dgm:pt>
    <dgm:pt modelId="{8D2B22EC-E8A7-4BA1-9ED4-2FFCB6CCCE00}">
      <dgm:prSet/>
      <dgm:spPr>
        <a:solidFill>
          <a:srgbClr val="002060"/>
        </a:solidFill>
      </dgm:spPr>
      <dgm:t>
        <a:bodyPr/>
        <a:lstStyle/>
        <a:p>
          <a:pPr rtl="0"/>
          <a:r>
            <a:rPr lang="en-US" dirty="0" smtClean="0"/>
            <a:t>Potential speedup = Number of pipeline stages</a:t>
          </a:r>
          <a:endParaRPr lang="en-US" dirty="0"/>
        </a:p>
      </dgm:t>
    </dgm:pt>
    <dgm:pt modelId="{16D73BF5-B5D6-433E-9276-B606B5BFA43D}" type="parTrans" cxnId="{6F50B261-635B-4A2D-89A0-758C578E110B}">
      <dgm:prSet/>
      <dgm:spPr/>
      <dgm:t>
        <a:bodyPr/>
        <a:lstStyle/>
        <a:p>
          <a:endParaRPr lang="en-US"/>
        </a:p>
      </dgm:t>
    </dgm:pt>
    <dgm:pt modelId="{7BEA9225-BE38-492C-A90B-A4B9CF3C2B05}" type="sibTrans" cxnId="{6F50B261-635B-4A2D-89A0-758C578E110B}">
      <dgm:prSet/>
      <dgm:spPr/>
      <dgm:t>
        <a:bodyPr/>
        <a:lstStyle/>
        <a:p>
          <a:endParaRPr lang="en-US"/>
        </a:p>
      </dgm:t>
    </dgm:pt>
    <dgm:pt modelId="{3F11EC29-0420-4358-B3DA-E66A9D5121E4}">
      <dgm:prSet/>
      <dgm:spPr>
        <a:solidFill>
          <a:srgbClr val="002060"/>
        </a:solidFill>
      </dgm:spPr>
      <dgm:t>
        <a:bodyPr/>
        <a:lstStyle/>
        <a:p>
          <a:pPr rtl="0"/>
          <a:r>
            <a:rPr lang="en-US" smtClean="0"/>
            <a:t>Unbalanced lengths of pipe stages reduces speedup</a:t>
          </a:r>
          <a:endParaRPr lang="en-US"/>
        </a:p>
      </dgm:t>
    </dgm:pt>
    <dgm:pt modelId="{137C91B5-596D-4233-908A-386CE0AA5BE9}" type="parTrans" cxnId="{FB2609E7-CBF5-49FB-BD42-6422E689F6BC}">
      <dgm:prSet/>
      <dgm:spPr/>
      <dgm:t>
        <a:bodyPr/>
        <a:lstStyle/>
        <a:p>
          <a:endParaRPr lang="en-US"/>
        </a:p>
      </dgm:t>
    </dgm:pt>
    <dgm:pt modelId="{E7DB4673-80D6-4AC4-BDF5-72335C858E99}" type="sibTrans" cxnId="{FB2609E7-CBF5-49FB-BD42-6422E689F6BC}">
      <dgm:prSet/>
      <dgm:spPr/>
      <dgm:t>
        <a:bodyPr/>
        <a:lstStyle/>
        <a:p>
          <a:endParaRPr lang="en-US"/>
        </a:p>
      </dgm:t>
    </dgm:pt>
    <dgm:pt modelId="{E40389E1-39AF-433B-AE7E-9DA32DBED12C}">
      <dgm:prSet/>
      <dgm:spPr>
        <a:solidFill>
          <a:srgbClr val="002060"/>
        </a:solidFill>
      </dgm:spPr>
      <dgm:t>
        <a:bodyPr/>
        <a:lstStyle/>
        <a:p>
          <a:pPr rtl="0"/>
          <a:r>
            <a:rPr lang="en-US" smtClean="0"/>
            <a:t>Time to “fill” pipeline and time to “drain” it reduces speedup</a:t>
          </a:r>
          <a:endParaRPr lang="en-US"/>
        </a:p>
      </dgm:t>
    </dgm:pt>
    <dgm:pt modelId="{0D296168-2593-4491-A402-F656473A276E}" type="parTrans" cxnId="{C03C0831-645A-4878-B9DC-EF3F13B302DB}">
      <dgm:prSet/>
      <dgm:spPr/>
      <dgm:t>
        <a:bodyPr/>
        <a:lstStyle/>
        <a:p>
          <a:endParaRPr lang="en-US"/>
        </a:p>
      </dgm:t>
    </dgm:pt>
    <dgm:pt modelId="{8DC9ED2C-BAF7-42DA-9275-DF01EC80DF74}" type="sibTrans" cxnId="{C03C0831-645A-4878-B9DC-EF3F13B302DB}">
      <dgm:prSet/>
      <dgm:spPr/>
      <dgm:t>
        <a:bodyPr/>
        <a:lstStyle/>
        <a:p>
          <a:endParaRPr lang="en-US"/>
        </a:p>
      </dgm:t>
    </dgm:pt>
    <dgm:pt modelId="{E9CC2BD2-1D04-4798-83EA-92391AC74F9F}" type="pres">
      <dgm:prSet presAssocID="{D0529806-041D-4AE1-A21A-2DBFA4BC8C04}" presName="linear" presStyleCnt="0">
        <dgm:presLayoutVars>
          <dgm:animLvl val="lvl"/>
          <dgm:resizeHandles val="exact"/>
        </dgm:presLayoutVars>
      </dgm:prSet>
      <dgm:spPr/>
      <dgm:t>
        <a:bodyPr/>
        <a:lstStyle/>
        <a:p>
          <a:endParaRPr lang="en-US"/>
        </a:p>
      </dgm:t>
    </dgm:pt>
    <dgm:pt modelId="{21D276BE-A388-4C49-A8A0-7A12F61028E9}" type="pres">
      <dgm:prSet presAssocID="{6602A7C7-86CC-496E-9DB4-B4A1FED40526}" presName="parentText" presStyleLbl="node1" presStyleIdx="0" presStyleCnt="6">
        <dgm:presLayoutVars>
          <dgm:chMax val="0"/>
          <dgm:bulletEnabled val="1"/>
        </dgm:presLayoutVars>
      </dgm:prSet>
      <dgm:spPr/>
      <dgm:t>
        <a:bodyPr/>
        <a:lstStyle/>
        <a:p>
          <a:endParaRPr lang="en-US"/>
        </a:p>
      </dgm:t>
    </dgm:pt>
    <dgm:pt modelId="{69EC92AA-C793-4269-B390-220707C49712}" type="pres">
      <dgm:prSet presAssocID="{2C0D0EF2-1335-497F-8BAE-F6C9D99ABF4A}" presName="spacer" presStyleCnt="0"/>
      <dgm:spPr/>
    </dgm:pt>
    <dgm:pt modelId="{21D5AC69-44A9-44EE-9F37-08419EA613CA}" type="pres">
      <dgm:prSet presAssocID="{450481F6-864D-464B-A59B-BA0DFBCC0825}" presName="parentText" presStyleLbl="node1" presStyleIdx="1" presStyleCnt="6">
        <dgm:presLayoutVars>
          <dgm:chMax val="0"/>
          <dgm:bulletEnabled val="1"/>
        </dgm:presLayoutVars>
      </dgm:prSet>
      <dgm:spPr/>
      <dgm:t>
        <a:bodyPr/>
        <a:lstStyle/>
        <a:p>
          <a:endParaRPr lang="en-US"/>
        </a:p>
      </dgm:t>
    </dgm:pt>
    <dgm:pt modelId="{EAB0F69D-4D8B-4E17-A247-67D90A3B7C68}" type="pres">
      <dgm:prSet presAssocID="{42095303-98E3-4432-B835-1D13AE48EFE6}" presName="spacer" presStyleCnt="0"/>
      <dgm:spPr/>
    </dgm:pt>
    <dgm:pt modelId="{3C0BDDF1-4F06-40FB-89E0-41CE95E382F7}" type="pres">
      <dgm:prSet presAssocID="{694AD211-E8EF-473B-BA7E-A84BF9C2DF56}" presName="parentText" presStyleLbl="node1" presStyleIdx="2" presStyleCnt="6">
        <dgm:presLayoutVars>
          <dgm:chMax val="0"/>
          <dgm:bulletEnabled val="1"/>
        </dgm:presLayoutVars>
      </dgm:prSet>
      <dgm:spPr/>
      <dgm:t>
        <a:bodyPr/>
        <a:lstStyle/>
        <a:p>
          <a:endParaRPr lang="en-US"/>
        </a:p>
      </dgm:t>
    </dgm:pt>
    <dgm:pt modelId="{865606D5-0F58-4EF9-866C-83DCA0E235B4}" type="pres">
      <dgm:prSet presAssocID="{6F301311-562B-44C9-B3AF-5E4B64B82C21}" presName="spacer" presStyleCnt="0"/>
      <dgm:spPr/>
    </dgm:pt>
    <dgm:pt modelId="{36A5AAAC-21FB-4940-8E06-81B1F70940E9}" type="pres">
      <dgm:prSet presAssocID="{8D2B22EC-E8A7-4BA1-9ED4-2FFCB6CCCE00}" presName="parentText" presStyleLbl="node1" presStyleIdx="3" presStyleCnt="6">
        <dgm:presLayoutVars>
          <dgm:chMax val="0"/>
          <dgm:bulletEnabled val="1"/>
        </dgm:presLayoutVars>
      </dgm:prSet>
      <dgm:spPr/>
      <dgm:t>
        <a:bodyPr/>
        <a:lstStyle/>
        <a:p>
          <a:endParaRPr lang="en-US"/>
        </a:p>
      </dgm:t>
    </dgm:pt>
    <dgm:pt modelId="{86EC3C70-F27B-42A1-A17A-FB40CE6F585B}" type="pres">
      <dgm:prSet presAssocID="{7BEA9225-BE38-492C-A90B-A4B9CF3C2B05}" presName="spacer" presStyleCnt="0"/>
      <dgm:spPr/>
    </dgm:pt>
    <dgm:pt modelId="{18AAD34D-C922-4417-A896-D83D3B27411E}" type="pres">
      <dgm:prSet presAssocID="{3F11EC29-0420-4358-B3DA-E66A9D5121E4}" presName="parentText" presStyleLbl="node1" presStyleIdx="4" presStyleCnt="6">
        <dgm:presLayoutVars>
          <dgm:chMax val="0"/>
          <dgm:bulletEnabled val="1"/>
        </dgm:presLayoutVars>
      </dgm:prSet>
      <dgm:spPr/>
      <dgm:t>
        <a:bodyPr/>
        <a:lstStyle/>
        <a:p>
          <a:endParaRPr lang="en-US"/>
        </a:p>
      </dgm:t>
    </dgm:pt>
    <dgm:pt modelId="{69849A6D-2452-4750-8FBB-CC012BD5F1BF}" type="pres">
      <dgm:prSet presAssocID="{E7DB4673-80D6-4AC4-BDF5-72335C858E99}" presName="spacer" presStyleCnt="0"/>
      <dgm:spPr/>
    </dgm:pt>
    <dgm:pt modelId="{9651BAAC-4446-43C3-9023-C386F0785F92}" type="pres">
      <dgm:prSet presAssocID="{E40389E1-39AF-433B-AE7E-9DA32DBED12C}" presName="parentText" presStyleLbl="node1" presStyleIdx="5" presStyleCnt="6">
        <dgm:presLayoutVars>
          <dgm:chMax val="0"/>
          <dgm:bulletEnabled val="1"/>
        </dgm:presLayoutVars>
      </dgm:prSet>
      <dgm:spPr/>
      <dgm:t>
        <a:bodyPr/>
        <a:lstStyle/>
        <a:p>
          <a:endParaRPr lang="en-US"/>
        </a:p>
      </dgm:t>
    </dgm:pt>
  </dgm:ptLst>
  <dgm:cxnLst>
    <dgm:cxn modelId="{FC4DAFDC-7B4D-405B-948F-645015877FA8}" type="presOf" srcId="{3F11EC29-0420-4358-B3DA-E66A9D5121E4}" destId="{18AAD34D-C922-4417-A896-D83D3B27411E}" srcOrd="0" destOrd="0" presId="urn:microsoft.com/office/officeart/2005/8/layout/vList2"/>
    <dgm:cxn modelId="{B5CB5ABA-E0C9-4587-9AF9-61B93B251D29}" type="presOf" srcId="{694AD211-E8EF-473B-BA7E-A84BF9C2DF56}" destId="{3C0BDDF1-4F06-40FB-89E0-41CE95E382F7}" srcOrd="0" destOrd="0" presId="urn:microsoft.com/office/officeart/2005/8/layout/vList2"/>
    <dgm:cxn modelId="{D7086B9C-9023-4B84-A058-F4786CCF01CC}" srcId="{D0529806-041D-4AE1-A21A-2DBFA4BC8C04}" destId="{694AD211-E8EF-473B-BA7E-A84BF9C2DF56}" srcOrd="2" destOrd="0" parTransId="{F2253D4F-D809-4548-B625-2B1C268F1DA5}" sibTransId="{6F301311-562B-44C9-B3AF-5E4B64B82C21}"/>
    <dgm:cxn modelId="{8E8DA5BC-22C7-426B-81E7-90AB034C5578}" srcId="{D0529806-041D-4AE1-A21A-2DBFA4BC8C04}" destId="{6602A7C7-86CC-496E-9DB4-B4A1FED40526}" srcOrd="0" destOrd="0" parTransId="{921365B8-969E-42FD-9DF2-0F760137CDBB}" sibTransId="{2C0D0EF2-1335-497F-8BAE-F6C9D99ABF4A}"/>
    <dgm:cxn modelId="{F202F61E-A3E1-4970-A10D-037DBF03F590}" type="presOf" srcId="{D0529806-041D-4AE1-A21A-2DBFA4BC8C04}" destId="{E9CC2BD2-1D04-4798-83EA-92391AC74F9F}" srcOrd="0" destOrd="0" presId="urn:microsoft.com/office/officeart/2005/8/layout/vList2"/>
    <dgm:cxn modelId="{C0615A8E-FA40-4E0A-A6DE-EE4D5C7706B2}" type="presOf" srcId="{8D2B22EC-E8A7-4BA1-9ED4-2FFCB6CCCE00}" destId="{36A5AAAC-21FB-4940-8E06-81B1F70940E9}" srcOrd="0" destOrd="0" presId="urn:microsoft.com/office/officeart/2005/8/layout/vList2"/>
    <dgm:cxn modelId="{9D8696DF-6572-44E6-909A-E38D6F10D7E8}" type="presOf" srcId="{450481F6-864D-464B-A59B-BA0DFBCC0825}" destId="{21D5AC69-44A9-44EE-9F37-08419EA613CA}" srcOrd="0" destOrd="0" presId="urn:microsoft.com/office/officeart/2005/8/layout/vList2"/>
    <dgm:cxn modelId="{F44A1DBB-E2AE-400B-AABB-18603308A134}" type="presOf" srcId="{E40389E1-39AF-433B-AE7E-9DA32DBED12C}" destId="{9651BAAC-4446-43C3-9023-C386F0785F92}" srcOrd="0" destOrd="0" presId="urn:microsoft.com/office/officeart/2005/8/layout/vList2"/>
    <dgm:cxn modelId="{C03C0831-645A-4878-B9DC-EF3F13B302DB}" srcId="{D0529806-041D-4AE1-A21A-2DBFA4BC8C04}" destId="{E40389E1-39AF-433B-AE7E-9DA32DBED12C}" srcOrd="5" destOrd="0" parTransId="{0D296168-2593-4491-A402-F656473A276E}" sibTransId="{8DC9ED2C-BAF7-42DA-9275-DF01EC80DF74}"/>
    <dgm:cxn modelId="{BD42A898-EC84-4CAA-8872-CDF2BB365025}" srcId="{D0529806-041D-4AE1-A21A-2DBFA4BC8C04}" destId="{450481F6-864D-464B-A59B-BA0DFBCC0825}" srcOrd="1" destOrd="0" parTransId="{27F9355D-E09C-4D76-8D16-2FCECCBE4101}" sibTransId="{42095303-98E3-4432-B835-1D13AE48EFE6}"/>
    <dgm:cxn modelId="{6F50B261-635B-4A2D-89A0-758C578E110B}" srcId="{D0529806-041D-4AE1-A21A-2DBFA4BC8C04}" destId="{8D2B22EC-E8A7-4BA1-9ED4-2FFCB6CCCE00}" srcOrd="3" destOrd="0" parTransId="{16D73BF5-B5D6-433E-9276-B606B5BFA43D}" sibTransId="{7BEA9225-BE38-492C-A90B-A4B9CF3C2B05}"/>
    <dgm:cxn modelId="{FB2609E7-CBF5-49FB-BD42-6422E689F6BC}" srcId="{D0529806-041D-4AE1-A21A-2DBFA4BC8C04}" destId="{3F11EC29-0420-4358-B3DA-E66A9D5121E4}" srcOrd="4" destOrd="0" parTransId="{137C91B5-596D-4233-908A-386CE0AA5BE9}" sibTransId="{E7DB4673-80D6-4AC4-BDF5-72335C858E99}"/>
    <dgm:cxn modelId="{FA534625-FF52-455C-B15C-BC6DC3714F2F}" type="presOf" srcId="{6602A7C7-86CC-496E-9DB4-B4A1FED40526}" destId="{21D276BE-A388-4C49-A8A0-7A12F61028E9}" srcOrd="0" destOrd="0" presId="urn:microsoft.com/office/officeart/2005/8/layout/vList2"/>
    <dgm:cxn modelId="{96C6A3C0-2E9D-4601-A8B8-66DFB9D6C789}" type="presParOf" srcId="{E9CC2BD2-1D04-4798-83EA-92391AC74F9F}" destId="{21D276BE-A388-4C49-A8A0-7A12F61028E9}" srcOrd="0" destOrd="0" presId="urn:microsoft.com/office/officeart/2005/8/layout/vList2"/>
    <dgm:cxn modelId="{B96DED8B-BF14-46E6-9F7D-A60D966F44FF}" type="presParOf" srcId="{E9CC2BD2-1D04-4798-83EA-92391AC74F9F}" destId="{69EC92AA-C793-4269-B390-220707C49712}" srcOrd="1" destOrd="0" presId="urn:microsoft.com/office/officeart/2005/8/layout/vList2"/>
    <dgm:cxn modelId="{4F5E585B-AC73-4A09-99AF-B1889F435080}" type="presParOf" srcId="{E9CC2BD2-1D04-4798-83EA-92391AC74F9F}" destId="{21D5AC69-44A9-44EE-9F37-08419EA613CA}" srcOrd="2" destOrd="0" presId="urn:microsoft.com/office/officeart/2005/8/layout/vList2"/>
    <dgm:cxn modelId="{0C759742-8309-4765-B58F-E6A79806EAA7}" type="presParOf" srcId="{E9CC2BD2-1D04-4798-83EA-92391AC74F9F}" destId="{EAB0F69D-4D8B-4E17-A247-67D90A3B7C68}" srcOrd="3" destOrd="0" presId="urn:microsoft.com/office/officeart/2005/8/layout/vList2"/>
    <dgm:cxn modelId="{719A56CD-03BB-4E72-B09E-4ADED9553A90}" type="presParOf" srcId="{E9CC2BD2-1D04-4798-83EA-92391AC74F9F}" destId="{3C0BDDF1-4F06-40FB-89E0-41CE95E382F7}" srcOrd="4" destOrd="0" presId="urn:microsoft.com/office/officeart/2005/8/layout/vList2"/>
    <dgm:cxn modelId="{2ED56AB4-932A-4F33-9CBC-618FDC9ED2E6}" type="presParOf" srcId="{E9CC2BD2-1D04-4798-83EA-92391AC74F9F}" destId="{865606D5-0F58-4EF9-866C-83DCA0E235B4}" srcOrd="5" destOrd="0" presId="urn:microsoft.com/office/officeart/2005/8/layout/vList2"/>
    <dgm:cxn modelId="{79130726-4945-4DD0-91B3-BD10AF025042}" type="presParOf" srcId="{E9CC2BD2-1D04-4798-83EA-92391AC74F9F}" destId="{36A5AAAC-21FB-4940-8E06-81B1F70940E9}" srcOrd="6" destOrd="0" presId="urn:microsoft.com/office/officeart/2005/8/layout/vList2"/>
    <dgm:cxn modelId="{2FCE901D-5A85-4B60-A847-12110E835E37}" type="presParOf" srcId="{E9CC2BD2-1D04-4798-83EA-92391AC74F9F}" destId="{86EC3C70-F27B-42A1-A17A-FB40CE6F585B}" srcOrd="7" destOrd="0" presId="urn:microsoft.com/office/officeart/2005/8/layout/vList2"/>
    <dgm:cxn modelId="{5EBCD102-4CB6-4C4B-AF04-633242AABD88}" type="presParOf" srcId="{E9CC2BD2-1D04-4798-83EA-92391AC74F9F}" destId="{18AAD34D-C922-4417-A896-D83D3B27411E}" srcOrd="8" destOrd="0" presId="urn:microsoft.com/office/officeart/2005/8/layout/vList2"/>
    <dgm:cxn modelId="{D0950D59-2652-4AF2-BD8D-12B1148E277D}" type="presParOf" srcId="{E9CC2BD2-1D04-4798-83EA-92391AC74F9F}" destId="{69849A6D-2452-4750-8FBB-CC012BD5F1BF}" srcOrd="9" destOrd="0" presId="urn:microsoft.com/office/officeart/2005/8/layout/vList2"/>
    <dgm:cxn modelId="{50EDEA84-69F6-4CF8-9664-04B75E06C412}" type="presParOf" srcId="{E9CC2BD2-1D04-4798-83EA-92391AC74F9F}" destId="{9651BAAC-4446-43C3-9023-C386F0785F92}"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6BFB4D3-6122-4D7D-9099-A16EA42741D2}"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BB9BC368-25B6-43D6-8EE7-1C3E9BFB3FE1}">
      <dgm:prSet/>
      <dgm:spPr/>
      <dgm:t>
        <a:bodyPr/>
        <a:lstStyle/>
        <a:p>
          <a:pPr algn="ctr" rtl="0"/>
          <a:r>
            <a:rPr lang="en-US" dirty="0"/>
            <a:t>Von </a:t>
          </a:r>
          <a:r>
            <a:rPr lang="en-US" dirty="0" err="1"/>
            <a:t>Neuman</a:t>
          </a:r>
          <a:r>
            <a:rPr lang="en-US" dirty="0"/>
            <a:t> Architecture</a:t>
          </a:r>
        </a:p>
      </dgm:t>
    </dgm:pt>
    <dgm:pt modelId="{9E7AB7C7-B235-42EF-9FAE-BA0E957CC61A}" type="parTrans" cxnId="{56E199A6-B945-4A1B-81F8-5A4AADE37A60}">
      <dgm:prSet/>
      <dgm:spPr/>
      <dgm:t>
        <a:bodyPr/>
        <a:lstStyle/>
        <a:p>
          <a:endParaRPr lang="en-US"/>
        </a:p>
      </dgm:t>
    </dgm:pt>
    <dgm:pt modelId="{256E95EE-38AF-495E-B494-C5DACBC30E8A}" type="sibTrans" cxnId="{56E199A6-B945-4A1B-81F8-5A4AADE37A60}">
      <dgm:prSet/>
      <dgm:spPr/>
      <dgm:t>
        <a:bodyPr/>
        <a:lstStyle/>
        <a:p>
          <a:endParaRPr lang="en-US"/>
        </a:p>
      </dgm:t>
    </dgm:pt>
    <dgm:pt modelId="{1C7F6D5B-7009-4A1C-9E3B-F38B7944DEA2}" type="pres">
      <dgm:prSet presAssocID="{86BFB4D3-6122-4D7D-9099-A16EA42741D2}" presName="linear" presStyleCnt="0">
        <dgm:presLayoutVars>
          <dgm:animLvl val="lvl"/>
          <dgm:resizeHandles val="exact"/>
        </dgm:presLayoutVars>
      </dgm:prSet>
      <dgm:spPr/>
      <dgm:t>
        <a:bodyPr/>
        <a:lstStyle/>
        <a:p>
          <a:endParaRPr lang="en-US"/>
        </a:p>
      </dgm:t>
    </dgm:pt>
    <dgm:pt modelId="{1B7FC6DE-B8F8-4168-841F-594D57675937}" type="pres">
      <dgm:prSet presAssocID="{BB9BC368-25B6-43D6-8EE7-1C3E9BFB3FE1}" presName="parentText" presStyleLbl="node1" presStyleIdx="0" presStyleCnt="1" custLinFactNeighborX="-264" custLinFactNeighborY="-48334">
        <dgm:presLayoutVars>
          <dgm:chMax val="0"/>
          <dgm:bulletEnabled val="1"/>
        </dgm:presLayoutVars>
      </dgm:prSet>
      <dgm:spPr/>
      <dgm:t>
        <a:bodyPr/>
        <a:lstStyle/>
        <a:p>
          <a:endParaRPr lang="en-US"/>
        </a:p>
      </dgm:t>
    </dgm:pt>
  </dgm:ptLst>
  <dgm:cxnLst>
    <dgm:cxn modelId="{DBC7DC6E-0FA3-4074-B98B-51D045E1DE20}" type="presOf" srcId="{86BFB4D3-6122-4D7D-9099-A16EA42741D2}" destId="{1C7F6D5B-7009-4A1C-9E3B-F38B7944DEA2}" srcOrd="0" destOrd="0" presId="urn:microsoft.com/office/officeart/2005/8/layout/vList2"/>
    <dgm:cxn modelId="{56E199A6-B945-4A1B-81F8-5A4AADE37A60}" srcId="{86BFB4D3-6122-4D7D-9099-A16EA42741D2}" destId="{BB9BC368-25B6-43D6-8EE7-1C3E9BFB3FE1}" srcOrd="0" destOrd="0" parTransId="{9E7AB7C7-B235-42EF-9FAE-BA0E957CC61A}" sibTransId="{256E95EE-38AF-495E-B494-C5DACBC30E8A}"/>
    <dgm:cxn modelId="{B581795A-816A-4FE0-BE66-F4FF95E36063}" type="presOf" srcId="{BB9BC368-25B6-43D6-8EE7-1C3E9BFB3FE1}" destId="{1B7FC6DE-B8F8-4168-841F-594D57675937}" srcOrd="0" destOrd="0" presId="urn:microsoft.com/office/officeart/2005/8/layout/vList2"/>
    <dgm:cxn modelId="{3F818D64-DE56-46E7-ADA0-FFEBAAFDCA62}" type="presParOf" srcId="{1C7F6D5B-7009-4A1C-9E3B-F38B7944DEA2}" destId="{1B7FC6DE-B8F8-4168-841F-594D5767593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17CF70-C0C8-4068-BDC4-43DEB2AFD948}"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2588D507-69D2-4703-A146-FCF4CFFBDC95}">
      <dgm:prSet/>
      <dgm:spPr>
        <a:solidFill>
          <a:srgbClr val="002060"/>
        </a:solidFill>
      </dgm:spPr>
      <dgm:t>
        <a:bodyPr/>
        <a:lstStyle/>
        <a:p>
          <a:pPr rtl="0" eaLnBrk="1" latinLnBrk="0" hangingPunct="1"/>
          <a:r>
            <a:rPr lang="en-US" dirty="0"/>
            <a:t>Unit – I : FUNDAMENTALS OF PROGRAMMABLE DSPs</a:t>
          </a:r>
        </a:p>
      </dgm:t>
    </dgm:pt>
    <dgm:pt modelId="{BD5C6600-8BBE-4D25-9484-EB1ACA09D3A2}" type="parTrans" cxnId="{3465A6FC-68C6-4CC0-94A4-278A4944AEBA}">
      <dgm:prSet/>
      <dgm:spPr/>
      <dgm:t>
        <a:bodyPr/>
        <a:lstStyle/>
        <a:p>
          <a:endParaRPr lang="en-US"/>
        </a:p>
      </dgm:t>
    </dgm:pt>
    <dgm:pt modelId="{0CDD6E90-04F7-4C5E-B46C-3D6B1D31F305}" type="sibTrans" cxnId="{3465A6FC-68C6-4CC0-94A4-278A4944AEBA}">
      <dgm:prSet/>
      <dgm:spPr/>
      <dgm:t>
        <a:bodyPr/>
        <a:lstStyle/>
        <a:p>
          <a:endParaRPr lang="en-US"/>
        </a:p>
      </dgm:t>
    </dgm:pt>
    <dgm:pt modelId="{9E02E9D7-C94B-4AF8-A98B-C02600504066}">
      <dgm:prSet/>
      <dgm:spPr>
        <a:solidFill>
          <a:srgbClr val="002060"/>
        </a:solidFill>
      </dgm:spPr>
      <dgm:t>
        <a:bodyPr/>
        <a:lstStyle/>
        <a:p>
          <a:pPr rtl="0" eaLnBrk="1" latinLnBrk="0" hangingPunct="1"/>
          <a:r>
            <a:rPr lang="en-US" dirty="0"/>
            <a:t>Unit - II : ARCHITECTURE OF TMS320C5X</a:t>
          </a:r>
        </a:p>
      </dgm:t>
    </dgm:pt>
    <dgm:pt modelId="{F8D67FE6-7214-4EDB-9B0C-3DCF09DB0C95}" type="parTrans" cxnId="{6FF967AD-3DF1-4560-9216-FA1332B3E9F9}">
      <dgm:prSet/>
      <dgm:spPr/>
      <dgm:t>
        <a:bodyPr/>
        <a:lstStyle/>
        <a:p>
          <a:endParaRPr lang="en-US"/>
        </a:p>
      </dgm:t>
    </dgm:pt>
    <dgm:pt modelId="{772F953E-5E2B-4E76-AAA7-0C6697D5B329}" type="sibTrans" cxnId="{6FF967AD-3DF1-4560-9216-FA1332B3E9F9}">
      <dgm:prSet/>
      <dgm:spPr/>
      <dgm:t>
        <a:bodyPr/>
        <a:lstStyle/>
        <a:p>
          <a:endParaRPr lang="en-US"/>
        </a:p>
      </dgm:t>
    </dgm:pt>
    <dgm:pt modelId="{2EABDB87-D7A0-49AF-91A9-F3E88FD71ED6}">
      <dgm:prSet/>
      <dgm:spPr>
        <a:solidFill>
          <a:srgbClr val="002060"/>
        </a:solidFill>
      </dgm:spPr>
      <dgm:t>
        <a:bodyPr/>
        <a:lstStyle/>
        <a:p>
          <a:pPr rtl="0" eaLnBrk="1" latinLnBrk="0" hangingPunct="1"/>
          <a:r>
            <a:rPr lang="en-US" dirty="0"/>
            <a:t>Unit - III : PROGRAMMING TMS320C5X</a:t>
          </a:r>
        </a:p>
      </dgm:t>
    </dgm:pt>
    <dgm:pt modelId="{79B5496A-8A09-460F-9E8F-CC9699B0D905}" type="parTrans" cxnId="{C1BC3D11-E5BA-404C-BF35-5C52E318EF1E}">
      <dgm:prSet/>
      <dgm:spPr/>
      <dgm:t>
        <a:bodyPr/>
        <a:lstStyle/>
        <a:p>
          <a:endParaRPr lang="en-US"/>
        </a:p>
      </dgm:t>
    </dgm:pt>
    <dgm:pt modelId="{944490B8-17C1-4C7E-8B72-4266ADE72EAC}" type="sibTrans" cxnId="{C1BC3D11-E5BA-404C-BF35-5C52E318EF1E}">
      <dgm:prSet/>
      <dgm:spPr/>
      <dgm:t>
        <a:bodyPr/>
        <a:lstStyle/>
        <a:p>
          <a:endParaRPr lang="en-US"/>
        </a:p>
      </dgm:t>
    </dgm:pt>
    <dgm:pt modelId="{0B34C603-F04D-45C7-8144-8B627A53F111}">
      <dgm:prSet/>
      <dgm:spPr>
        <a:solidFill>
          <a:srgbClr val="002060"/>
        </a:solidFill>
      </dgm:spPr>
      <dgm:t>
        <a:bodyPr/>
        <a:lstStyle/>
        <a:p>
          <a:pPr rtl="0" eaLnBrk="1" latinLnBrk="0" hangingPunct="1"/>
          <a:r>
            <a:rPr lang="en-US"/>
            <a:t>Unit - IV : PROGRAMMABLE DIGITAL SIGNAL PROCESSORS</a:t>
          </a:r>
        </a:p>
      </dgm:t>
    </dgm:pt>
    <dgm:pt modelId="{A016B86C-C684-4D09-BE90-6F0BB6E45DD9}" type="parTrans" cxnId="{35304F4E-FD0F-4702-8D57-6E7706EC73D5}">
      <dgm:prSet/>
      <dgm:spPr/>
      <dgm:t>
        <a:bodyPr/>
        <a:lstStyle/>
        <a:p>
          <a:endParaRPr lang="en-US"/>
        </a:p>
      </dgm:t>
    </dgm:pt>
    <dgm:pt modelId="{793EB129-8997-461C-94AB-9606B01C00AC}" type="sibTrans" cxnId="{35304F4E-FD0F-4702-8D57-6E7706EC73D5}">
      <dgm:prSet/>
      <dgm:spPr/>
      <dgm:t>
        <a:bodyPr/>
        <a:lstStyle/>
        <a:p>
          <a:endParaRPr lang="en-US"/>
        </a:p>
      </dgm:t>
    </dgm:pt>
    <dgm:pt modelId="{50EA58CB-E9A1-4ED9-A399-B71EF07CCC05}">
      <dgm:prSet/>
      <dgm:spPr>
        <a:solidFill>
          <a:srgbClr val="002060"/>
        </a:solidFill>
      </dgm:spPr>
      <dgm:t>
        <a:bodyPr/>
        <a:lstStyle/>
        <a:p>
          <a:pPr rtl="0" eaLnBrk="1" latinLnBrk="0" hangingPunct="1"/>
          <a:r>
            <a:rPr lang="en-US"/>
            <a:t>Unit – V : ADVANCED PROCESSORS </a:t>
          </a:r>
        </a:p>
      </dgm:t>
    </dgm:pt>
    <dgm:pt modelId="{1C26BE3C-2047-4F1D-AC81-124403E95588}" type="parTrans" cxnId="{D6893B3D-B933-48C5-9B3C-B4D9965E12C5}">
      <dgm:prSet/>
      <dgm:spPr/>
      <dgm:t>
        <a:bodyPr/>
        <a:lstStyle/>
        <a:p>
          <a:endParaRPr lang="en-US"/>
        </a:p>
      </dgm:t>
    </dgm:pt>
    <dgm:pt modelId="{0F6D698C-F7EC-45F8-B39C-0F4E1137CC70}" type="sibTrans" cxnId="{D6893B3D-B933-48C5-9B3C-B4D9965E12C5}">
      <dgm:prSet/>
      <dgm:spPr/>
      <dgm:t>
        <a:bodyPr/>
        <a:lstStyle/>
        <a:p>
          <a:endParaRPr lang="en-US"/>
        </a:p>
      </dgm:t>
    </dgm:pt>
    <dgm:pt modelId="{21F09465-FFE3-4853-A778-873B2B06BFFD}">
      <dgm:prSet/>
      <dgm:spPr>
        <a:solidFill>
          <a:srgbClr val="002060"/>
        </a:solidFill>
      </dgm:spPr>
      <dgm:t>
        <a:bodyPr/>
        <a:lstStyle/>
        <a:p>
          <a:pPr rtl="0" eaLnBrk="1" latinLnBrk="0" hangingPunct="1"/>
          <a:r>
            <a:rPr lang="en-US"/>
            <a:t>Unit – VI : IMPLEMENTATION OF BASIC DSP ALGORITHMS </a:t>
          </a:r>
        </a:p>
      </dgm:t>
    </dgm:pt>
    <dgm:pt modelId="{95E5489B-90B0-4D9B-8784-55AC86056317}" type="parTrans" cxnId="{A6CB415B-4BD5-4F7B-9C34-640D679A01B6}">
      <dgm:prSet/>
      <dgm:spPr/>
      <dgm:t>
        <a:bodyPr/>
        <a:lstStyle/>
        <a:p>
          <a:endParaRPr lang="en-US"/>
        </a:p>
      </dgm:t>
    </dgm:pt>
    <dgm:pt modelId="{D19A8582-A0B9-41E0-A080-A6497F7B083A}" type="sibTrans" cxnId="{A6CB415B-4BD5-4F7B-9C34-640D679A01B6}">
      <dgm:prSet/>
      <dgm:spPr/>
      <dgm:t>
        <a:bodyPr/>
        <a:lstStyle/>
        <a:p>
          <a:endParaRPr lang="en-US"/>
        </a:p>
      </dgm:t>
    </dgm:pt>
    <dgm:pt modelId="{683B3837-AD30-415A-B1C9-E99EBA0C9185}" type="pres">
      <dgm:prSet presAssocID="{7F17CF70-C0C8-4068-BDC4-43DEB2AFD948}" presName="linear" presStyleCnt="0">
        <dgm:presLayoutVars>
          <dgm:animLvl val="lvl"/>
          <dgm:resizeHandles val="exact"/>
        </dgm:presLayoutVars>
      </dgm:prSet>
      <dgm:spPr/>
      <dgm:t>
        <a:bodyPr/>
        <a:lstStyle/>
        <a:p>
          <a:endParaRPr lang="en-US"/>
        </a:p>
      </dgm:t>
    </dgm:pt>
    <dgm:pt modelId="{D3759CB1-D982-44A0-95D5-2B342D1B0073}" type="pres">
      <dgm:prSet presAssocID="{2588D507-69D2-4703-A146-FCF4CFFBDC95}" presName="parentText" presStyleLbl="node1" presStyleIdx="0" presStyleCnt="6">
        <dgm:presLayoutVars>
          <dgm:chMax val="0"/>
          <dgm:bulletEnabled val="1"/>
        </dgm:presLayoutVars>
      </dgm:prSet>
      <dgm:spPr/>
      <dgm:t>
        <a:bodyPr/>
        <a:lstStyle/>
        <a:p>
          <a:endParaRPr lang="en-US"/>
        </a:p>
      </dgm:t>
    </dgm:pt>
    <dgm:pt modelId="{251EFBF6-BC01-458E-B5D9-1F13D016862D}" type="pres">
      <dgm:prSet presAssocID="{0CDD6E90-04F7-4C5E-B46C-3D6B1D31F305}" presName="spacer" presStyleCnt="0"/>
      <dgm:spPr/>
    </dgm:pt>
    <dgm:pt modelId="{CD29A142-1085-4AE0-80BF-7F208B145597}" type="pres">
      <dgm:prSet presAssocID="{9E02E9D7-C94B-4AF8-A98B-C02600504066}" presName="parentText" presStyleLbl="node1" presStyleIdx="1" presStyleCnt="6">
        <dgm:presLayoutVars>
          <dgm:chMax val="0"/>
          <dgm:bulletEnabled val="1"/>
        </dgm:presLayoutVars>
      </dgm:prSet>
      <dgm:spPr/>
      <dgm:t>
        <a:bodyPr/>
        <a:lstStyle/>
        <a:p>
          <a:endParaRPr lang="en-US"/>
        </a:p>
      </dgm:t>
    </dgm:pt>
    <dgm:pt modelId="{970D3485-4C4E-45B6-B3D5-6918FE78F0C6}" type="pres">
      <dgm:prSet presAssocID="{772F953E-5E2B-4E76-AAA7-0C6697D5B329}" presName="spacer" presStyleCnt="0"/>
      <dgm:spPr/>
    </dgm:pt>
    <dgm:pt modelId="{854B3D2D-E419-46A6-8CAA-E564A589617B}" type="pres">
      <dgm:prSet presAssocID="{2EABDB87-D7A0-49AF-91A9-F3E88FD71ED6}" presName="parentText" presStyleLbl="node1" presStyleIdx="2" presStyleCnt="6">
        <dgm:presLayoutVars>
          <dgm:chMax val="0"/>
          <dgm:bulletEnabled val="1"/>
        </dgm:presLayoutVars>
      </dgm:prSet>
      <dgm:spPr/>
      <dgm:t>
        <a:bodyPr/>
        <a:lstStyle/>
        <a:p>
          <a:endParaRPr lang="en-US"/>
        </a:p>
      </dgm:t>
    </dgm:pt>
    <dgm:pt modelId="{B31321E8-8308-4554-B335-CAF414C5641C}" type="pres">
      <dgm:prSet presAssocID="{944490B8-17C1-4C7E-8B72-4266ADE72EAC}" presName="spacer" presStyleCnt="0"/>
      <dgm:spPr/>
    </dgm:pt>
    <dgm:pt modelId="{150E4F7F-DA77-48A2-B730-9CD1050A037F}" type="pres">
      <dgm:prSet presAssocID="{0B34C603-F04D-45C7-8144-8B627A53F111}" presName="parentText" presStyleLbl="node1" presStyleIdx="3" presStyleCnt="6">
        <dgm:presLayoutVars>
          <dgm:chMax val="0"/>
          <dgm:bulletEnabled val="1"/>
        </dgm:presLayoutVars>
      </dgm:prSet>
      <dgm:spPr/>
      <dgm:t>
        <a:bodyPr/>
        <a:lstStyle/>
        <a:p>
          <a:endParaRPr lang="en-US"/>
        </a:p>
      </dgm:t>
    </dgm:pt>
    <dgm:pt modelId="{24F179E0-FDB1-4313-8F2D-3ADCDF1224F3}" type="pres">
      <dgm:prSet presAssocID="{793EB129-8997-461C-94AB-9606B01C00AC}" presName="spacer" presStyleCnt="0"/>
      <dgm:spPr/>
    </dgm:pt>
    <dgm:pt modelId="{C6214471-A3BA-4096-A367-F80AFA36BE59}" type="pres">
      <dgm:prSet presAssocID="{50EA58CB-E9A1-4ED9-A399-B71EF07CCC05}" presName="parentText" presStyleLbl="node1" presStyleIdx="4" presStyleCnt="6">
        <dgm:presLayoutVars>
          <dgm:chMax val="0"/>
          <dgm:bulletEnabled val="1"/>
        </dgm:presLayoutVars>
      </dgm:prSet>
      <dgm:spPr/>
      <dgm:t>
        <a:bodyPr/>
        <a:lstStyle/>
        <a:p>
          <a:endParaRPr lang="en-US"/>
        </a:p>
      </dgm:t>
    </dgm:pt>
    <dgm:pt modelId="{377810FE-BB6A-407C-8FC1-253A5DCF9F53}" type="pres">
      <dgm:prSet presAssocID="{0F6D698C-F7EC-45F8-B39C-0F4E1137CC70}" presName="spacer" presStyleCnt="0"/>
      <dgm:spPr/>
    </dgm:pt>
    <dgm:pt modelId="{5E68DE81-4C86-44E6-8D98-E2C9B09D4A11}" type="pres">
      <dgm:prSet presAssocID="{21F09465-FFE3-4853-A778-873B2B06BFFD}" presName="parentText" presStyleLbl="node1" presStyleIdx="5" presStyleCnt="6">
        <dgm:presLayoutVars>
          <dgm:chMax val="0"/>
          <dgm:bulletEnabled val="1"/>
        </dgm:presLayoutVars>
      </dgm:prSet>
      <dgm:spPr/>
      <dgm:t>
        <a:bodyPr/>
        <a:lstStyle/>
        <a:p>
          <a:endParaRPr lang="en-US"/>
        </a:p>
      </dgm:t>
    </dgm:pt>
  </dgm:ptLst>
  <dgm:cxnLst>
    <dgm:cxn modelId="{D6893B3D-B933-48C5-9B3C-B4D9965E12C5}" srcId="{7F17CF70-C0C8-4068-BDC4-43DEB2AFD948}" destId="{50EA58CB-E9A1-4ED9-A399-B71EF07CCC05}" srcOrd="4" destOrd="0" parTransId="{1C26BE3C-2047-4F1D-AC81-124403E95588}" sibTransId="{0F6D698C-F7EC-45F8-B39C-0F4E1137CC70}"/>
    <dgm:cxn modelId="{671E76DC-837F-4FD7-9AEB-9B68802A634E}" type="presOf" srcId="{2EABDB87-D7A0-49AF-91A9-F3E88FD71ED6}" destId="{854B3D2D-E419-46A6-8CAA-E564A589617B}" srcOrd="0" destOrd="0" presId="urn:microsoft.com/office/officeart/2005/8/layout/vList2"/>
    <dgm:cxn modelId="{35304F4E-FD0F-4702-8D57-6E7706EC73D5}" srcId="{7F17CF70-C0C8-4068-BDC4-43DEB2AFD948}" destId="{0B34C603-F04D-45C7-8144-8B627A53F111}" srcOrd="3" destOrd="0" parTransId="{A016B86C-C684-4D09-BE90-6F0BB6E45DD9}" sibTransId="{793EB129-8997-461C-94AB-9606B01C00AC}"/>
    <dgm:cxn modelId="{619BDDE3-CFF7-4416-9E68-E9FBD0C45A52}" type="presOf" srcId="{0B34C603-F04D-45C7-8144-8B627A53F111}" destId="{150E4F7F-DA77-48A2-B730-9CD1050A037F}" srcOrd="0" destOrd="0" presId="urn:microsoft.com/office/officeart/2005/8/layout/vList2"/>
    <dgm:cxn modelId="{E35F5A67-ED89-4D2A-AD5E-BEBD412E0915}" type="presOf" srcId="{7F17CF70-C0C8-4068-BDC4-43DEB2AFD948}" destId="{683B3837-AD30-415A-B1C9-E99EBA0C9185}" srcOrd="0" destOrd="0" presId="urn:microsoft.com/office/officeart/2005/8/layout/vList2"/>
    <dgm:cxn modelId="{6FF967AD-3DF1-4560-9216-FA1332B3E9F9}" srcId="{7F17CF70-C0C8-4068-BDC4-43DEB2AFD948}" destId="{9E02E9D7-C94B-4AF8-A98B-C02600504066}" srcOrd="1" destOrd="0" parTransId="{F8D67FE6-7214-4EDB-9B0C-3DCF09DB0C95}" sibTransId="{772F953E-5E2B-4E76-AAA7-0C6697D5B329}"/>
    <dgm:cxn modelId="{C1BC3D11-E5BA-404C-BF35-5C52E318EF1E}" srcId="{7F17CF70-C0C8-4068-BDC4-43DEB2AFD948}" destId="{2EABDB87-D7A0-49AF-91A9-F3E88FD71ED6}" srcOrd="2" destOrd="0" parTransId="{79B5496A-8A09-460F-9E8F-CC9699B0D905}" sibTransId="{944490B8-17C1-4C7E-8B72-4266ADE72EAC}"/>
    <dgm:cxn modelId="{A6CB415B-4BD5-4F7B-9C34-640D679A01B6}" srcId="{7F17CF70-C0C8-4068-BDC4-43DEB2AFD948}" destId="{21F09465-FFE3-4853-A778-873B2B06BFFD}" srcOrd="5" destOrd="0" parTransId="{95E5489B-90B0-4D9B-8784-55AC86056317}" sibTransId="{D19A8582-A0B9-41E0-A080-A6497F7B083A}"/>
    <dgm:cxn modelId="{3465A6FC-68C6-4CC0-94A4-278A4944AEBA}" srcId="{7F17CF70-C0C8-4068-BDC4-43DEB2AFD948}" destId="{2588D507-69D2-4703-A146-FCF4CFFBDC95}" srcOrd="0" destOrd="0" parTransId="{BD5C6600-8BBE-4D25-9484-EB1ACA09D3A2}" sibTransId="{0CDD6E90-04F7-4C5E-B46C-3D6B1D31F305}"/>
    <dgm:cxn modelId="{D229B78B-4946-41FE-8C26-F03C4985EBD1}" type="presOf" srcId="{50EA58CB-E9A1-4ED9-A399-B71EF07CCC05}" destId="{C6214471-A3BA-4096-A367-F80AFA36BE59}" srcOrd="0" destOrd="0" presId="urn:microsoft.com/office/officeart/2005/8/layout/vList2"/>
    <dgm:cxn modelId="{006522A9-912A-41DA-83C1-D106FEF2591C}" type="presOf" srcId="{21F09465-FFE3-4853-A778-873B2B06BFFD}" destId="{5E68DE81-4C86-44E6-8D98-E2C9B09D4A11}" srcOrd="0" destOrd="0" presId="urn:microsoft.com/office/officeart/2005/8/layout/vList2"/>
    <dgm:cxn modelId="{5FEA9AA3-2FB0-4C9A-97AD-3359D71FD757}" type="presOf" srcId="{2588D507-69D2-4703-A146-FCF4CFFBDC95}" destId="{D3759CB1-D982-44A0-95D5-2B342D1B0073}" srcOrd="0" destOrd="0" presId="urn:microsoft.com/office/officeart/2005/8/layout/vList2"/>
    <dgm:cxn modelId="{020BBCF2-7458-4C51-83A3-619B430BCF5B}" type="presOf" srcId="{9E02E9D7-C94B-4AF8-A98B-C02600504066}" destId="{CD29A142-1085-4AE0-80BF-7F208B145597}" srcOrd="0" destOrd="0" presId="urn:microsoft.com/office/officeart/2005/8/layout/vList2"/>
    <dgm:cxn modelId="{411CB440-B098-41E3-B634-31BDDBF8DFCA}" type="presParOf" srcId="{683B3837-AD30-415A-B1C9-E99EBA0C9185}" destId="{D3759CB1-D982-44A0-95D5-2B342D1B0073}" srcOrd="0" destOrd="0" presId="urn:microsoft.com/office/officeart/2005/8/layout/vList2"/>
    <dgm:cxn modelId="{9E2BECF6-830C-433A-8DB2-7D3E245F266A}" type="presParOf" srcId="{683B3837-AD30-415A-B1C9-E99EBA0C9185}" destId="{251EFBF6-BC01-458E-B5D9-1F13D016862D}" srcOrd="1" destOrd="0" presId="urn:microsoft.com/office/officeart/2005/8/layout/vList2"/>
    <dgm:cxn modelId="{601E1992-D516-4E4A-B93D-7F0E04C36D5A}" type="presParOf" srcId="{683B3837-AD30-415A-B1C9-E99EBA0C9185}" destId="{CD29A142-1085-4AE0-80BF-7F208B145597}" srcOrd="2" destOrd="0" presId="urn:microsoft.com/office/officeart/2005/8/layout/vList2"/>
    <dgm:cxn modelId="{1688C365-C25E-4DE2-8130-73BCAE369C3D}" type="presParOf" srcId="{683B3837-AD30-415A-B1C9-E99EBA0C9185}" destId="{970D3485-4C4E-45B6-B3D5-6918FE78F0C6}" srcOrd="3" destOrd="0" presId="urn:microsoft.com/office/officeart/2005/8/layout/vList2"/>
    <dgm:cxn modelId="{9F983AB5-0BF2-4E9D-B346-C29E910E5922}" type="presParOf" srcId="{683B3837-AD30-415A-B1C9-E99EBA0C9185}" destId="{854B3D2D-E419-46A6-8CAA-E564A589617B}" srcOrd="4" destOrd="0" presId="urn:microsoft.com/office/officeart/2005/8/layout/vList2"/>
    <dgm:cxn modelId="{91D8618B-A603-46EC-B2C3-0A5B29B40CEB}" type="presParOf" srcId="{683B3837-AD30-415A-B1C9-E99EBA0C9185}" destId="{B31321E8-8308-4554-B335-CAF414C5641C}" srcOrd="5" destOrd="0" presId="urn:microsoft.com/office/officeart/2005/8/layout/vList2"/>
    <dgm:cxn modelId="{2CB52444-E6AE-47E6-85EB-CDA771B8B193}" type="presParOf" srcId="{683B3837-AD30-415A-B1C9-E99EBA0C9185}" destId="{150E4F7F-DA77-48A2-B730-9CD1050A037F}" srcOrd="6" destOrd="0" presId="urn:microsoft.com/office/officeart/2005/8/layout/vList2"/>
    <dgm:cxn modelId="{2C6144FC-290C-4F5F-9F7A-9844E0A0D3C3}" type="presParOf" srcId="{683B3837-AD30-415A-B1C9-E99EBA0C9185}" destId="{24F179E0-FDB1-4313-8F2D-3ADCDF1224F3}" srcOrd="7" destOrd="0" presId="urn:microsoft.com/office/officeart/2005/8/layout/vList2"/>
    <dgm:cxn modelId="{D2D527C7-F5F5-4943-8C49-41EC7F8B2C74}" type="presParOf" srcId="{683B3837-AD30-415A-B1C9-E99EBA0C9185}" destId="{C6214471-A3BA-4096-A367-F80AFA36BE59}" srcOrd="8" destOrd="0" presId="urn:microsoft.com/office/officeart/2005/8/layout/vList2"/>
    <dgm:cxn modelId="{AFA683A3-8BE1-4FE2-9C90-8FAFF7E3CEBB}" type="presParOf" srcId="{683B3837-AD30-415A-B1C9-E99EBA0C9185}" destId="{377810FE-BB6A-407C-8FC1-253A5DCF9F53}" srcOrd="9" destOrd="0" presId="urn:microsoft.com/office/officeart/2005/8/layout/vList2"/>
    <dgm:cxn modelId="{D4EEAA99-9417-4C64-94A2-C55A8CFCBF11}" type="presParOf" srcId="{683B3837-AD30-415A-B1C9-E99EBA0C9185}" destId="{5E68DE81-4C86-44E6-8D98-E2C9B09D4A11}"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6BFB4D3-6122-4D7D-9099-A16EA42741D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BB9BC368-25B6-43D6-8EE7-1C3E9BFB3FE1}">
      <dgm:prSet/>
      <dgm:spPr/>
      <dgm:t>
        <a:bodyPr/>
        <a:lstStyle/>
        <a:p>
          <a:pPr algn="ctr" rtl="0"/>
          <a:r>
            <a:rPr lang="en-US" dirty="0"/>
            <a:t>Harvard Architecture</a:t>
          </a:r>
        </a:p>
      </dgm:t>
    </dgm:pt>
    <dgm:pt modelId="{9E7AB7C7-B235-42EF-9FAE-BA0E957CC61A}" type="parTrans" cxnId="{56E199A6-B945-4A1B-81F8-5A4AADE37A60}">
      <dgm:prSet/>
      <dgm:spPr/>
      <dgm:t>
        <a:bodyPr/>
        <a:lstStyle/>
        <a:p>
          <a:endParaRPr lang="en-US"/>
        </a:p>
      </dgm:t>
    </dgm:pt>
    <dgm:pt modelId="{256E95EE-38AF-495E-B494-C5DACBC30E8A}" type="sibTrans" cxnId="{56E199A6-B945-4A1B-81F8-5A4AADE37A60}">
      <dgm:prSet/>
      <dgm:spPr/>
      <dgm:t>
        <a:bodyPr/>
        <a:lstStyle/>
        <a:p>
          <a:endParaRPr lang="en-US"/>
        </a:p>
      </dgm:t>
    </dgm:pt>
    <dgm:pt modelId="{1C7F6D5B-7009-4A1C-9E3B-F38B7944DEA2}" type="pres">
      <dgm:prSet presAssocID="{86BFB4D3-6122-4D7D-9099-A16EA42741D2}" presName="linear" presStyleCnt="0">
        <dgm:presLayoutVars>
          <dgm:animLvl val="lvl"/>
          <dgm:resizeHandles val="exact"/>
        </dgm:presLayoutVars>
      </dgm:prSet>
      <dgm:spPr/>
      <dgm:t>
        <a:bodyPr/>
        <a:lstStyle/>
        <a:p>
          <a:endParaRPr lang="en-US"/>
        </a:p>
      </dgm:t>
    </dgm:pt>
    <dgm:pt modelId="{1B7FC6DE-B8F8-4168-841F-594D57675937}" type="pres">
      <dgm:prSet presAssocID="{BB9BC368-25B6-43D6-8EE7-1C3E9BFB3FE1}" presName="parentText" presStyleLbl="node1" presStyleIdx="0" presStyleCnt="1">
        <dgm:presLayoutVars>
          <dgm:chMax val="0"/>
          <dgm:bulletEnabled val="1"/>
        </dgm:presLayoutVars>
      </dgm:prSet>
      <dgm:spPr/>
      <dgm:t>
        <a:bodyPr/>
        <a:lstStyle/>
        <a:p>
          <a:endParaRPr lang="en-US"/>
        </a:p>
      </dgm:t>
    </dgm:pt>
  </dgm:ptLst>
  <dgm:cxnLst>
    <dgm:cxn modelId="{B802968A-4997-4D43-878C-F60204356036}" type="presOf" srcId="{BB9BC368-25B6-43D6-8EE7-1C3E9BFB3FE1}" destId="{1B7FC6DE-B8F8-4168-841F-594D57675937}" srcOrd="0" destOrd="0" presId="urn:microsoft.com/office/officeart/2005/8/layout/vList2"/>
    <dgm:cxn modelId="{1F2A759C-2434-4C30-B767-F0B148E96516}" type="presOf" srcId="{86BFB4D3-6122-4D7D-9099-A16EA42741D2}" destId="{1C7F6D5B-7009-4A1C-9E3B-F38B7944DEA2}" srcOrd="0" destOrd="0" presId="urn:microsoft.com/office/officeart/2005/8/layout/vList2"/>
    <dgm:cxn modelId="{56E199A6-B945-4A1B-81F8-5A4AADE37A60}" srcId="{86BFB4D3-6122-4D7D-9099-A16EA42741D2}" destId="{BB9BC368-25B6-43D6-8EE7-1C3E9BFB3FE1}" srcOrd="0" destOrd="0" parTransId="{9E7AB7C7-B235-42EF-9FAE-BA0E957CC61A}" sibTransId="{256E95EE-38AF-495E-B494-C5DACBC30E8A}"/>
    <dgm:cxn modelId="{B0850539-C833-4790-96F2-0CE8FF15DA6A}" type="presParOf" srcId="{1C7F6D5B-7009-4A1C-9E3B-F38B7944DEA2}" destId="{1B7FC6DE-B8F8-4168-841F-594D5767593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6BFB4D3-6122-4D7D-9099-A16EA42741D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BB9BC368-25B6-43D6-8EE7-1C3E9BFB3FE1}">
      <dgm:prSet/>
      <dgm:spPr/>
      <dgm:t>
        <a:bodyPr/>
        <a:lstStyle/>
        <a:p>
          <a:pPr algn="ctr" rtl="0"/>
          <a:r>
            <a:rPr lang="en-US" dirty="0"/>
            <a:t>Modified Harvard Architecture</a:t>
          </a:r>
        </a:p>
      </dgm:t>
    </dgm:pt>
    <dgm:pt modelId="{9E7AB7C7-B235-42EF-9FAE-BA0E957CC61A}" type="parTrans" cxnId="{56E199A6-B945-4A1B-81F8-5A4AADE37A60}">
      <dgm:prSet/>
      <dgm:spPr/>
      <dgm:t>
        <a:bodyPr/>
        <a:lstStyle/>
        <a:p>
          <a:endParaRPr lang="en-US"/>
        </a:p>
      </dgm:t>
    </dgm:pt>
    <dgm:pt modelId="{256E95EE-38AF-495E-B494-C5DACBC30E8A}" type="sibTrans" cxnId="{56E199A6-B945-4A1B-81F8-5A4AADE37A60}">
      <dgm:prSet/>
      <dgm:spPr/>
      <dgm:t>
        <a:bodyPr/>
        <a:lstStyle/>
        <a:p>
          <a:endParaRPr lang="en-US"/>
        </a:p>
      </dgm:t>
    </dgm:pt>
    <dgm:pt modelId="{1C7F6D5B-7009-4A1C-9E3B-F38B7944DEA2}" type="pres">
      <dgm:prSet presAssocID="{86BFB4D3-6122-4D7D-9099-A16EA42741D2}" presName="linear" presStyleCnt="0">
        <dgm:presLayoutVars>
          <dgm:animLvl val="lvl"/>
          <dgm:resizeHandles val="exact"/>
        </dgm:presLayoutVars>
      </dgm:prSet>
      <dgm:spPr/>
      <dgm:t>
        <a:bodyPr/>
        <a:lstStyle/>
        <a:p>
          <a:endParaRPr lang="en-US"/>
        </a:p>
      </dgm:t>
    </dgm:pt>
    <dgm:pt modelId="{1B7FC6DE-B8F8-4168-841F-594D57675937}" type="pres">
      <dgm:prSet presAssocID="{BB9BC368-25B6-43D6-8EE7-1C3E9BFB3FE1}" presName="parentText" presStyleLbl="node1" presStyleIdx="0" presStyleCnt="1">
        <dgm:presLayoutVars>
          <dgm:chMax val="0"/>
          <dgm:bulletEnabled val="1"/>
        </dgm:presLayoutVars>
      </dgm:prSet>
      <dgm:spPr/>
      <dgm:t>
        <a:bodyPr/>
        <a:lstStyle/>
        <a:p>
          <a:endParaRPr lang="en-US"/>
        </a:p>
      </dgm:t>
    </dgm:pt>
  </dgm:ptLst>
  <dgm:cxnLst>
    <dgm:cxn modelId="{EEC11510-4236-4516-BEA0-471234CB1602}" type="presOf" srcId="{BB9BC368-25B6-43D6-8EE7-1C3E9BFB3FE1}" destId="{1B7FC6DE-B8F8-4168-841F-594D57675937}" srcOrd="0" destOrd="0" presId="urn:microsoft.com/office/officeart/2005/8/layout/vList2"/>
    <dgm:cxn modelId="{56E199A6-B945-4A1B-81F8-5A4AADE37A60}" srcId="{86BFB4D3-6122-4D7D-9099-A16EA42741D2}" destId="{BB9BC368-25B6-43D6-8EE7-1C3E9BFB3FE1}" srcOrd="0" destOrd="0" parTransId="{9E7AB7C7-B235-42EF-9FAE-BA0E957CC61A}" sibTransId="{256E95EE-38AF-495E-B494-C5DACBC30E8A}"/>
    <dgm:cxn modelId="{0BA93788-81C5-4A87-B11D-05BD11475C8E}" type="presOf" srcId="{86BFB4D3-6122-4D7D-9099-A16EA42741D2}" destId="{1C7F6D5B-7009-4A1C-9E3B-F38B7944DEA2}" srcOrd="0" destOrd="0" presId="urn:microsoft.com/office/officeart/2005/8/layout/vList2"/>
    <dgm:cxn modelId="{6FA3DE45-23F0-455F-8FC8-34243E98305F}" type="presParOf" srcId="{1C7F6D5B-7009-4A1C-9E3B-F38B7944DEA2}" destId="{1B7FC6DE-B8F8-4168-841F-594D5767593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FEDC7D-58B7-4066-BA7F-A114141F25FB}"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712DD2D1-C9BF-4B3D-B83E-AB53A2422408}">
      <dgm:prSet/>
      <dgm:spPr>
        <a:solidFill>
          <a:srgbClr val="002060"/>
        </a:solidFill>
      </dgm:spPr>
      <dgm:t>
        <a:bodyPr/>
        <a:lstStyle/>
        <a:p>
          <a:pPr algn="ctr" rtl="0"/>
          <a:r>
            <a:rPr lang="en-US"/>
            <a:t>Special Addressing Modes in P-DSPs</a:t>
          </a:r>
        </a:p>
      </dgm:t>
    </dgm:pt>
    <dgm:pt modelId="{51ED0308-6D14-4E59-9778-7C5E3B20612C}" type="parTrans" cxnId="{80E3BBDA-C762-41D4-AF28-E0D2D6EFF9D2}">
      <dgm:prSet/>
      <dgm:spPr/>
      <dgm:t>
        <a:bodyPr/>
        <a:lstStyle/>
        <a:p>
          <a:endParaRPr lang="en-US"/>
        </a:p>
      </dgm:t>
    </dgm:pt>
    <dgm:pt modelId="{A68AAABC-2694-47ED-9071-726AE9348EDB}" type="sibTrans" cxnId="{80E3BBDA-C762-41D4-AF28-E0D2D6EFF9D2}">
      <dgm:prSet/>
      <dgm:spPr/>
      <dgm:t>
        <a:bodyPr/>
        <a:lstStyle/>
        <a:p>
          <a:endParaRPr lang="en-US"/>
        </a:p>
      </dgm:t>
    </dgm:pt>
    <dgm:pt modelId="{4361F2C9-5A78-4B68-B53D-5BFA5A47D110}" type="pres">
      <dgm:prSet presAssocID="{0EFEDC7D-58B7-4066-BA7F-A114141F25FB}" presName="linear" presStyleCnt="0">
        <dgm:presLayoutVars>
          <dgm:animLvl val="lvl"/>
          <dgm:resizeHandles val="exact"/>
        </dgm:presLayoutVars>
      </dgm:prSet>
      <dgm:spPr/>
      <dgm:t>
        <a:bodyPr/>
        <a:lstStyle/>
        <a:p>
          <a:endParaRPr lang="en-US"/>
        </a:p>
      </dgm:t>
    </dgm:pt>
    <dgm:pt modelId="{F276AADB-DC5E-4FB7-80D8-582453DCD557}" type="pres">
      <dgm:prSet presAssocID="{712DD2D1-C9BF-4B3D-B83E-AB53A2422408}" presName="parentText" presStyleLbl="node1" presStyleIdx="0" presStyleCnt="1">
        <dgm:presLayoutVars>
          <dgm:chMax val="0"/>
          <dgm:bulletEnabled val="1"/>
        </dgm:presLayoutVars>
      </dgm:prSet>
      <dgm:spPr/>
      <dgm:t>
        <a:bodyPr/>
        <a:lstStyle/>
        <a:p>
          <a:endParaRPr lang="en-US"/>
        </a:p>
      </dgm:t>
    </dgm:pt>
  </dgm:ptLst>
  <dgm:cxnLst>
    <dgm:cxn modelId="{80E3BBDA-C762-41D4-AF28-E0D2D6EFF9D2}" srcId="{0EFEDC7D-58B7-4066-BA7F-A114141F25FB}" destId="{712DD2D1-C9BF-4B3D-B83E-AB53A2422408}" srcOrd="0" destOrd="0" parTransId="{51ED0308-6D14-4E59-9778-7C5E3B20612C}" sibTransId="{A68AAABC-2694-47ED-9071-726AE9348EDB}"/>
    <dgm:cxn modelId="{C240DAD7-B006-44A4-B664-7E002C920F1A}" type="presOf" srcId="{0EFEDC7D-58B7-4066-BA7F-A114141F25FB}" destId="{4361F2C9-5A78-4B68-B53D-5BFA5A47D110}" srcOrd="0" destOrd="0" presId="urn:microsoft.com/office/officeart/2005/8/layout/vList2"/>
    <dgm:cxn modelId="{C71D7AFE-8694-4836-8F06-E0158D0D9878}" type="presOf" srcId="{712DD2D1-C9BF-4B3D-B83E-AB53A2422408}" destId="{F276AADB-DC5E-4FB7-80D8-582453DCD557}" srcOrd="0" destOrd="0" presId="urn:microsoft.com/office/officeart/2005/8/layout/vList2"/>
    <dgm:cxn modelId="{2F71E4D1-834C-4A7A-B75A-FBF9E3D858BB}" type="presParOf" srcId="{4361F2C9-5A78-4B68-B53D-5BFA5A47D110}" destId="{F276AADB-DC5E-4FB7-80D8-582453DCD55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50BAA782-6B48-4DB4-B002-3648ACEAC0DB}"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E098BEE4-F2B9-4A5C-A710-0F072CA6E8A6}">
      <dgm:prSet/>
      <dgm:spPr>
        <a:solidFill>
          <a:srgbClr val="002060"/>
        </a:solidFill>
      </dgm:spPr>
      <dgm:t>
        <a:bodyPr/>
        <a:lstStyle/>
        <a:p>
          <a:pPr rtl="0"/>
          <a:r>
            <a:rPr lang="en-US" dirty="0"/>
            <a:t>1) Short Immediate Addressing</a:t>
          </a:r>
        </a:p>
      </dgm:t>
    </dgm:pt>
    <dgm:pt modelId="{FC321993-C096-4B36-B163-8D67F0FCCD77}" type="parTrans" cxnId="{8F9E1E2A-0A35-40D0-9DFF-6F02E6237FFC}">
      <dgm:prSet/>
      <dgm:spPr/>
      <dgm:t>
        <a:bodyPr/>
        <a:lstStyle/>
        <a:p>
          <a:endParaRPr lang="en-US"/>
        </a:p>
      </dgm:t>
    </dgm:pt>
    <dgm:pt modelId="{ED25C0B2-F39B-4E84-854F-7522494D75BB}" type="sibTrans" cxnId="{8F9E1E2A-0A35-40D0-9DFF-6F02E6237FFC}">
      <dgm:prSet/>
      <dgm:spPr/>
      <dgm:t>
        <a:bodyPr/>
        <a:lstStyle/>
        <a:p>
          <a:endParaRPr lang="en-US"/>
        </a:p>
      </dgm:t>
    </dgm:pt>
    <dgm:pt modelId="{336B4DEC-EA44-416D-AC4F-4024AEC1BB44}">
      <dgm:prSet/>
      <dgm:spPr>
        <a:solidFill>
          <a:srgbClr val="002060"/>
        </a:solidFill>
      </dgm:spPr>
      <dgm:t>
        <a:bodyPr/>
        <a:lstStyle/>
        <a:p>
          <a:pPr rtl="0"/>
          <a:r>
            <a:rPr lang="en-US" dirty="0"/>
            <a:t>2) Short direct Addressing</a:t>
          </a:r>
        </a:p>
      </dgm:t>
    </dgm:pt>
    <dgm:pt modelId="{32554EB1-4373-4261-BAB8-8E9B2842451B}" type="parTrans" cxnId="{46ADA4A9-C80E-4A74-9CFF-C15540D34939}">
      <dgm:prSet/>
      <dgm:spPr/>
      <dgm:t>
        <a:bodyPr/>
        <a:lstStyle/>
        <a:p>
          <a:endParaRPr lang="en-US"/>
        </a:p>
      </dgm:t>
    </dgm:pt>
    <dgm:pt modelId="{4B9BC422-6266-4362-ABA5-B25B9E626B8E}" type="sibTrans" cxnId="{46ADA4A9-C80E-4A74-9CFF-C15540D34939}">
      <dgm:prSet/>
      <dgm:spPr/>
      <dgm:t>
        <a:bodyPr/>
        <a:lstStyle/>
        <a:p>
          <a:endParaRPr lang="en-US"/>
        </a:p>
      </dgm:t>
    </dgm:pt>
    <dgm:pt modelId="{7587088A-CD7A-4DB9-98D4-55C117FD93F4}">
      <dgm:prSet/>
      <dgm:spPr>
        <a:solidFill>
          <a:srgbClr val="002060"/>
        </a:solidFill>
      </dgm:spPr>
      <dgm:t>
        <a:bodyPr/>
        <a:lstStyle/>
        <a:p>
          <a:pPr rtl="0"/>
          <a:r>
            <a:rPr lang="en-US" dirty="0"/>
            <a:t>3) Memory-mapped Addressing</a:t>
          </a:r>
        </a:p>
      </dgm:t>
    </dgm:pt>
    <dgm:pt modelId="{384DCBE8-4765-479A-814D-9B1CBE42D6EB}" type="parTrans" cxnId="{59258578-3FE9-41EB-A0E5-9B0A3AA6FB62}">
      <dgm:prSet/>
      <dgm:spPr/>
      <dgm:t>
        <a:bodyPr/>
        <a:lstStyle/>
        <a:p>
          <a:endParaRPr lang="en-US"/>
        </a:p>
      </dgm:t>
    </dgm:pt>
    <dgm:pt modelId="{ABDD5D05-5667-43D1-8F5B-8F5617C1821D}" type="sibTrans" cxnId="{59258578-3FE9-41EB-A0E5-9B0A3AA6FB62}">
      <dgm:prSet/>
      <dgm:spPr/>
      <dgm:t>
        <a:bodyPr/>
        <a:lstStyle/>
        <a:p>
          <a:endParaRPr lang="en-US"/>
        </a:p>
      </dgm:t>
    </dgm:pt>
    <dgm:pt modelId="{0FCBC809-7F11-4989-8FAC-3B38F12F2EF7}">
      <dgm:prSet/>
      <dgm:spPr>
        <a:solidFill>
          <a:srgbClr val="002060"/>
        </a:solidFill>
      </dgm:spPr>
      <dgm:t>
        <a:bodyPr/>
        <a:lstStyle/>
        <a:p>
          <a:pPr rtl="0"/>
          <a:r>
            <a:rPr lang="en-US" dirty="0"/>
            <a:t>4) Indirect Addressing</a:t>
          </a:r>
        </a:p>
      </dgm:t>
    </dgm:pt>
    <dgm:pt modelId="{7D36CA5E-0E3B-4CF9-A492-46546C72EE2D}" type="parTrans" cxnId="{A6C2F370-36AF-4872-B633-7F81551EEBE2}">
      <dgm:prSet/>
      <dgm:spPr/>
      <dgm:t>
        <a:bodyPr/>
        <a:lstStyle/>
        <a:p>
          <a:endParaRPr lang="en-US"/>
        </a:p>
      </dgm:t>
    </dgm:pt>
    <dgm:pt modelId="{C0F30A98-2406-4150-8EC9-A3006432CA52}" type="sibTrans" cxnId="{A6C2F370-36AF-4872-B633-7F81551EEBE2}">
      <dgm:prSet/>
      <dgm:spPr/>
      <dgm:t>
        <a:bodyPr/>
        <a:lstStyle/>
        <a:p>
          <a:endParaRPr lang="en-US"/>
        </a:p>
      </dgm:t>
    </dgm:pt>
    <dgm:pt modelId="{DB2A0CB6-DCB5-4692-91F1-E07C78A4D58A}">
      <dgm:prSet/>
      <dgm:spPr>
        <a:solidFill>
          <a:srgbClr val="002060"/>
        </a:solidFill>
      </dgm:spPr>
      <dgm:t>
        <a:bodyPr/>
        <a:lstStyle/>
        <a:p>
          <a:pPr rtl="0"/>
          <a:r>
            <a:rPr lang="en-US" dirty="0"/>
            <a:t>5) Bit Reversed Addressing Mode</a:t>
          </a:r>
        </a:p>
      </dgm:t>
    </dgm:pt>
    <dgm:pt modelId="{5B10EAE8-3E24-4CA6-B400-9DC974053AFE}" type="parTrans" cxnId="{8528B152-57DC-4DF0-A64E-884E33BABF21}">
      <dgm:prSet/>
      <dgm:spPr/>
      <dgm:t>
        <a:bodyPr/>
        <a:lstStyle/>
        <a:p>
          <a:endParaRPr lang="en-US"/>
        </a:p>
      </dgm:t>
    </dgm:pt>
    <dgm:pt modelId="{5DB810F5-41D4-4ED0-80DD-DEB54D0B534A}" type="sibTrans" cxnId="{8528B152-57DC-4DF0-A64E-884E33BABF21}">
      <dgm:prSet/>
      <dgm:spPr/>
      <dgm:t>
        <a:bodyPr/>
        <a:lstStyle/>
        <a:p>
          <a:endParaRPr lang="en-US"/>
        </a:p>
      </dgm:t>
    </dgm:pt>
    <dgm:pt modelId="{3D42F970-0D88-4679-A284-93CFBF8D5B83}">
      <dgm:prSet/>
      <dgm:spPr>
        <a:solidFill>
          <a:srgbClr val="002060"/>
        </a:solidFill>
      </dgm:spPr>
      <dgm:t>
        <a:bodyPr/>
        <a:lstStyle/>
        <a:p>
          <a:pPr rtl="0"/>
          <a:r>
            <a:rPr lang="en-US" dirty="0"/>
            <a:t>6) Circular Addressing</a:t>
          </a:r>
        </a:p>
      </dgm:t>
    </dgm:pt>
    <dgm:pt modelId="{2EB24CDE-6DAD-4654-AFC4-004FE05DF0BA}" type="parTrans" cxnId="{A7F6BD1E-642D-4839-8755-40D1D429B596}">
      <dgm:prSet/>
      <dgm:spPr/>
      <dgm:t>
        <a:bodyPr/>
        <a:lstStyle/>
        <a:p>
          <a:endParaRPr lang="en-US"/>
        </a:p>
      </dgm:t>
    </dgm:pt>
    <dgm:pt modelId="{3F5B4456-FCFF-4B37-9EFA-05CCF5F3AB7F}" type="sibTrans" cxnId="{A7F6BD1E-642D-4839-8755-40D1D429B596}">
      <dgm:prSet/>
      <dgm:spPr/>
      <dgm:t>
        <a:bodyPr/>
        <a:lstStyle/>
        <a:p>
          <a:endParaRPr lang="en-US"/>
        </a:p>
      </dgm:t>
    </dgm:pt>
    <dgm:pt modelId="{C4B21D3A-49C1-4D24-A5AB-A0DE35E6947F}" type="pres">
      <dgm:prSet presAssocID="{50BAA782-6B48-4DB4-B002-3648ACEAC0DB}" presName="linear" presStyleCnt="0">
        <dgm:presLayoutVars>
          <dgm:animLvl val="lvl"/>
          <dgm:resizeHandles val="exact"/>
        </dgm:presLayoutVars>
      </dgm:prSet>
      <dgm:spPr/>
      <dgm:t>
        <a:bodyPr/>
        <a:lstStyle/>
        <a:p>
          <a:endParaRPr lang="en-US"/>
        </a:p>
      </dgm:t>
    </dgm:pt>
    <dgm:pt modelId="{C5D9212E-680A-4D06-8AD9-9BBA5124F471}" type="pres">
      <dgm:prSet presAssocID="{E098BEE4-F2B9-4A5C-A710-0F072CA6E8A6}" presName="parentText" presStyleLbl="node1" presStyleIdx="0" presStyleCnt="6">
        <dgm:presLayoutVars>
          <dgm:chMax val="0"/>
          <dgm:bulletEnabled val="1"/>
        </dgm:presLayoutVars>
      </dgm:prSet>
      <dgm:spPr/>
      <dgm:t>
        <a:bodyPr/>
        <a:lstStyle/>
        <a:p>
          <a:endParaRPr lang="en-US"/>
        </a:p>
      </dgm:t>
    </dgm:pt>
    <dgm:pt modelId="{CA63DA8A-D0DC-466C-B2FA-47CF7A5DA50A}" type="pres">
      <dgm:prSet presAssocID="{ED25C0B2-F39B-4E84-854F-7522494D75BB}" presName="spacer" presStyleCnt="0"/>
      <dgm:spPr/>
    </dgm:pt>
    <dgm:pt modelId="{9D9DFF64-90AF-409E-A4EA-B8590C7DD857}" type="pres">
      <dgm:prSet presAssocID="{336B4DEC-EA44-416D-AC4F-4024AEC1BB44}" presName="parentText" presStyleLbl="node1" presStyleIdx="1" presStyleCnt="6">
        <dgm:presLayoutVars>
          <dgm:chMax val="0"/>
          <dgm:bulletEnabled val="1"/>
        </dgm:presLayoutVars>
      </dgm:prSet>
      <dgm:spPr/>
      <dgm:t>
        <a:bodyPr/>
        <a:lstStyle/>
        <a:p>
          <a:endParaRPr lang="en-US"/>
        </a:p>
      </dgm:t>
    </dgm:pt>
    <dgm:pt modelId="{AC0FC78A-5AFC-4BC4-ACC8-54E97381B746}" type="pres">
      <dgm:prSet presAssocID="{4B9BC422-6266-4362-ABA5-B25B9E626B8E}" presName="spacer" presStyleCnt="0"/>
      <dgm:spPr/>
    </dgm:pt>
    <dgm:pt modelId="{D8CCF0EE-19BF-4BD9-84AD-BA9B5B328CF4}" type="pres">
      <dgm:prSet presAssocID="{7587088A-CD7A-4DB9-98D4-55C117FD93F4}" presName="parentText" presStyleLbl="node1" presStyleIdx="2" presStyleCnt="6">
        <dgm:presLayoutVars>
          <dgm:chMax val="0"/>
          <dgm:bulletEnabled val="1"/>
        </dgm:presLayoutVars>
      </dgm:prSet>
      <dgm:spPr/>
      <dgm:t>
        <a:bodyPr/>
        <a:lstStyle/>
        <a:p>
          <a:endParaRPr lang="en-US"/>
        </a:p>
      </dgm:t>
    </dgm:pt>
    <dgm:pt modelId="{CB1C3685-8FF0-4B99-8D56-43AA7F5D0FB6}" type="pres">
      <dgm:prSet presAssocID="{ABDD5D05-5667-43D1-8F5B-8F5617C1821D}" presName="spacer" presStyleCnt="0"/>
      <dgm:spPr/>
    </dgm:pt>
    <dgm:pt modelId="{D621DF04-6EE7-46BD-A50D-4030415ED5D3}" type="pres">
      <dgm:prSet presAssocID="{0FCBC809-7F11-4989-8FAC-3B38F12F2EF7}" presName="parentText" presStyleLbl="node1" presStyleIdx="3" presStyleCnt="6">
        <dgm:presLayoutVars>
          <dgm:chMax val="0"/>
          <dgm:bulletEnabled val="1"/>
        </dgm:presLayoutVars>
      </dgm:prSet>
      <dgm:spPr/>
      <dgm:t>
        <a:bodyPr/>
        <a:lstStyle/>
        <a:p>
          <a:endParaRPr lang="en-US"/>
        </a:p>
      </dgm:t>
    </dgm:pt>
    <dgm:pt modelId="{9F08DD0C-32BE-4E99-8909-59EE6746B8B8}" type="pres">
      <dgm:prSet presAssocID="{C0F30A98-2406-4150-8EC9-A3006432CA52}" presName="spacer" presStyleCnt="0"/>
      <dgm:spPr/>
    </dgm:pt>
    <dgm:pt modelId="{4A5E9030-339C-4EC4-8A2F-99C87FD37321}" type="pres">
      <dgm:prSet presAssocID="{DB2A0CB6-DCB5-4692-91F1-E07C78A4D58A}" presName="parentText" presStyleLbl="node1" presStyleIdx="4" presStyleCnt="6">
        <dgm:presLayoutVars>
          <dgm:chMax val="0"/>
          <dgm:bulletEnabled val="1"/>
        </dgm:presLayoutVars>
      </dgm:prSet>
      <dgm:spPr/>
      <dgm:t>
        <a:bodyPr/>
        <a:lstStyle/>
        <a:p>
          <a:endParaRPr lang="en-US"/>
        </a:p>
      </dgm:t>
    </dgm:pt>
    <dgm:pt modelId="{6A9CB824-42A2-4F8C-852D-EA9C0437C1C2}" type="pres">
      <dgm:prSet presAssocID="{5DB810F5-41D4-4ED0-80DD-DEB54D0B534A}" presName="spacer" presStyleCnt="0"/>
      <dgm:spPr/>
    </dgm:pt>
    <dgm:pt modelId="{C1218B52-F929-4C87-9BAD-81AC72FC31A9}" type="pres">
      <dgm:prSet presAssocID="{3D42F970-0D88-4679-A284-93CFBF8D5B83}" presName="parentText" presStyleLbl="node1" presStyleIdx="5" presStyleCnt="6">
        <dgm:presLayoutVars>
          <dgm:chMax val="0"/>
          <dgm:bulletEnabled val="1"/>
        </dgm:presLayoutVars>
      </dgm:prSet>
      <dgm:spPr/>
      <dgm:t>
        <a:bodyPr/>
        <a:lstStyle/>
        <a:p>
          <a:endParaRPr lang="en-US"/>
        </a:p>
      </dgm:t>
    </dgm:pt>
  </dgm:ptLst>
  <dgm:cxnLst>
    <dgm:cxn modelId="{26FAB3DE-8675-4055-877F-BA99323B42BF}" type="presOf" srcId="{0FCBC809-7F11-4989-8FAC-3B38F12F2EF7}" destId="{D621DF04-6EE7-46BD-A50D-4030415ED5D3}" srcOrd="0" destOrd="0" presId="urn:microsoft.com/office/officeart/2005/8/layout/vList2"/>
    <dgm:cxn modelId="{F46361D8-2334-4D8C-9D5E-16486B63D7DE}" type="presOf" srcId="{7587088A-CD7A-4DB9-98D4-55C117FD93F4}" destId="{D8CCF0EE-19BF-4BD9-84AD-BA9B5B328CF4}" srcOrd="0" destOrd="0" presId="urn:microsoft.com/office/officeart/2005/8/layout/vList2"/>
    <dgm:cxn modelId="{46ADA4A9-C80E-4A74-9CFF-C15540D34939}" srcId="{50BAA782-6B48-4DB4-B002-3648ACEAC0DB}" destId="{336B4DEC-EA44-416D-AC4F-4024AEC1BB44}" srcOrd="1" destOrd="0" parTransId="{32554EB1-4373-4261-BAB8-8E9B2842451B}" sibTransId="{4B9BC422-6266-4362-ABA5-B25B9E626B8E}"/>
    <dgm:cxn modelId="{A6C2F370-36AF-4872-B633-7F81551EEBE2}" srcId="{50BAA782-6B48-4DB4-B002-3648ACEAC0DB}" destId="{0FCBC809-7F11-4989-8FAC-3B38F12F2EF7}" srcOrd="3" destOrd="0" parTransId="{7D36CA5E-0E3B-4CF9-A492-46546C72EE2D}" sibTransId="{C0F30A98-2406-4150-8EC9-A3006432CA52}"/>
    <dgm:cxn modelId="{A4677626-087D-4B90-B5B8-822DEB8B7987}" type="presOf" srcId="{E098BEE4-F2B9-4A5C-A710-0F072CA6E8A6}" destId="{C5D9212E-680A-4D06-8AD9-9BBA5124F471}" srcOrd="0" destOrd="0" presId="urn:microsoft.com/office/officeart/2005/8/layout/vList2"/>
    <dgm:cxn modelId="{59258578-3FE9-41EB-A0E5-9B0A3AA6FB62}" srcId="{50BAA782-6B48-4DB4-B002-3648ACEAC0DB}" destId="{7587088A-CD7A-4DB9-98D4-55C117FD93F4}" srcOrd="2" destOrd="0" parTransId="{384DCBE8-4765-479A-814D-9B1CBE42D6EB}" sibTransId="{ABDD5D05-5667-43D1-8F5B-8F5617C1821D}"/>
    <dgm:cxn modelId="{1DE96603-93B0-4540-93A1-253F08CB470E}" type="presOf" srcId="{DB2A0CB6-DCB5-4692-91F1-E07C78A4D58A}" destId="{4A5E9030-339C-4EC4-8A2F-99C87FD37321}" srcOrd="0" destOrd="0" presId="urn:microsoft.com/office/officeart/2005/8/layout/vList2"/>
    <dgm:cxn modelId="{FADE347E-819F-4853-AA34-43CA6FE2C399}" type="presOf" srcId="{336B4DEC-EA44-416D-AC4F-4024AEC1BB44}" destId="{9D9DFF64-90AF-409E-A4EA-B8590C7DD857}" srcOrd="0" destOrd="0" presId="urn:microsoft.com/office/officeart/2005/8/layout/vList2"/>
    <dgm:cxn modelId="{8528B152-57DC-4DF0-A64E-884E33BABF21}" srcId="{50BAA782-6B48-4DB4-B002-3648ACEAC0DB}" destId="{DB2A0CB6-DCB5-4692-91F1-E07C78A4D58A}" srcOrd="4" destOrd="0" parTransId="{5B10EAE8-3E24-4CA6-B400-9DC974053AFE}" sibTransId="{5DB810F5-41D4-4ED0-80DD-DEB54D0B534A}"/>
    <dgm:cxn modelId="{D7881352-CC3E-40A9-A25B-4C73E4E1FA85}" type="presOf" srcId="{50BAA782-6B48-4DB4-B002-3648ACEAC0DB}" destId="{C4B21D3A-49C1-4D24-A5AB-A0DE35E6947F}" srcOrd="0" destOrd="0" presId="urn:microsoft.com/office/officeart/2005/8/layout/vList2"/>
    <dgm:cxn modelId="{8F9E1E2A-0A35-40D0-9DFF-6F02E6237FFC}" srcId="{50BAA782-6B48-4DB4-B002-3648ACEAC0DB}" destId="{E098BEE4-F2B9-4A5C-A710-0F072CA6E8A6}" srcOrd="0" destOrd="0" parTransId="{FC321993-C096-4B36-B163-8D67F0FCCD77}" sibTransId="{ED25C0B2-F39B-4E84-854F-7522494D75BB}"/>
    <dgm:cxn modelId="{A7F6BD1E-642D-4839-8755-40D1D429B596}" srcId="{50BAA782-6B48-4DB4-B002-3648ACEAC0DB}" destId="{3D42F970-0D88-4679-A284-93CFBF8D5B83}" srcOrd="5" destOrd="0" parTransId="{2EB24CDE-6DAD-4654-AFC4-004FE05DF0BA}" sibTransId="{3F5B4456-FCFF-4B37-9EFA-05CCF5F3AB7F}"/>
    <dgm:cxn modelId="{D4533889-291F-44CA-8EFE-7AFD93F469B0}" type="presOf" srcId="{3D42F970-0D88-4679-A284-93CFBF8D5B83}" destId="{C1218B52-F929-4C87-9BAD-81AC72FC31A9}" srcOrd="0" destOrd="0" presId="urn:microsoft.com/office/officeart/2005/8/layout/vList2"/>
    <dgm:cxn modelId="{0F4955B8-B4C0-4BA1-AD76-F92138A93192}" type="presParOf" srcId="{C4B21D3A-49C1-4D24-A5AB-A0DE35E6947F}" destId="{C5D9212E-680A-4D06-8AD9-9BBA5124F471}" srcOrd="0" destOrd="0" presId="urn:microsoft.com/office/officeart/2005/8/layout/vList2"/>
    <dgm:cxn modelId="{5E956F6E-323C-4E71-A457-368E8589EF14}" type="presParOf" srcId="{C4B21D3A-49C1-4D24-A5AB-A0DE35E6947F}" destId="{CA63DA8A-D0DC-466C-B2FA-47CF7A5DA50A}" srcOrd="1" destOrd="0" presId="urn:microsoft.com/office/officeart/2005/8/layout/vList2"/>
    <dgm:cxn modelId="{BFC9C5A6-E5D2-44D4-8921-00C91315DF5E}" type="presParOf" srcId="{C4B21D3A-49C1-4D24-A5AB-A0DE35E6947F}" destId="{9D9DFF64-90AF-409E-A4EA-B8590C7DD857}" srcOrd="2" destOrd="0" presId="urn:microsoft.com/office/officeart/2005/8/layout/vList2"/>
    <dgm:cxn modelId="{9D9262D7-4516-4D2D-8728-967DC51FEE60}" type="presParOf" srcId="{C4B21D3A-49C1-4D24-A5AB-A0DE35E6947F}" destId="{AC0FC78A-5AFC-4BC4-ACC8-54E97381B746}" srcOrd="3" destOrd="0" presId="urn:microsoft.com/office/officeart/2005/8/layout/vList2"/>
    <dgm:cxn modelId="{4727BC32-F400-4279-9FEF-1ABF41186175}" type="presParOf" srcId="{C4B21D3A-49C1-4D24-A5AB-A0DE35E6947F}" destId="{D8CCF0EE-19BF-4BD9-84AD-BA9B5B328CF4}" srcOrd="4" destOrd="0" presId="urn:microsoft.com/office/officeart/2005/8/layout/vList2"/>
    <dgm:cxn modelId="{1C0F9DBA-117F-4930-B7B2-080DDF4BA320}" type="presParOf" srcId="{C4B21D3A-49C1-4D24-A5AB-A0DE35E6947F}" destId="{CB1C3685-8FF0-4B99-8D56-43AA7F5D0FB6}" srcOrd="5" destOrd="0" presId="urn:microsoft.com/office/officeart/2005/8/layout/vList2"/>
    <dgm:cxn modelId="{1D57F93F-B202-4051-8793-AD22F3AF0363}" type="presParOf" srcId="{C4B21D3A-49C1-4D24-A5AB-A0DE35E6947F}" destId="{D621DF04-6EE7-46BD-A50D-4030415ED5D3}" srcOrd="6" destOrd="0" presId="urn:microsoft.com/office/officeart/2005/8/layout/vList2"/>
    <dgm:cxn modelId="{9ABC7E3A-EFFC-47DF-8788-8603CE40E49B}" type="presParOf" srcId="{C4B21D3A-49C1-4D24-A5AB-A0DE35E6947F}" destId="{9F08DD0C-32BE-4E99-8909-59EE6746B8B8}" srcOrd="7" destOrd="0" presId="urn:microsoft.com/office/officeart/2005/8/layout/vList2"/>
    <dgm:cxn modelId="{D893DC69-8266-416D-82C3-36610AF06B84}" type="presParOf" srcId="{C4B21D3A-49C1-4D24-A5AB-A0DE35E6947F}" destId="{4A5E9030-339C-4EC4-8A2F-99C87FD37321}" srcOrd="8" destOrd="0" presId="urn:microsoft.com/office/officeart/2005/8/layout/vList2"/>
    <dgm:cxn modelId="{7D8B6BA0-9CAA-4DF3-9968-D07A65E706EC}" type="presParOf" srcId="{C4B21D3A-49C1-4D24-A5AB-A0DE35E6947F}" destId="{6A9CB824-42A2-4F8C-852D-EA9C0437C1C2}" srcOrd="9" destOrd="0" presId="urn:microsoft.com/office/officeart/2005/8/layout/vList2"/>
    <dgm:cxn modelId="{E7A4C5A5-3ACD-48C1-B844-20AAAD7717A0}" type="presParOf" srcId="{C4B21D3A-49C1-4D24-A5AB-A0DE35E6947F}" destId="{C1218B52-F929-4C87-9BAD-81AC72FC31A9}"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EF519574-F87C-4374-BFF4-06B68BF6B926}"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8A49C48F-99C5-4FC5-9130-6E5077F39EEA}">
      <dgm:prSet/>
      <dgm:spPr>
        <a:solidFill>
          <a:srgbClr val="002060"/>
        </a:solidFill>
      </dgm:spPr>
      <dgm:t>
        <a:bodyPr/>
        <a:lstStyle/>
        <a:p>
          <a:pPr algn="ctr" rtl="0"/>
          <a:r>
            <a:rPr lang="en-US" dirty="0"/>
            <a:t>1) Short Immediate Addressing</a:t>
          </a:r>
        </a:p>
      </dgm:t>
    </dgm:pt>
    <dgm:pt modelId="{C30533DC-A250-48D7-924F-1DEDCF646D33}" type="parTrans" cxnId="{3C955ABF-E732-4431-B911-A2C8BD65DD83}">
      <dgm:prSet/>
      <dgm:spPr/>
      <dgm:t>
        <a:bodyPr/>
        <a:lstStyle/>
        <a:p>
          <a:endParaRPr lang="en-US"/>
        </a:p>
      </dgm:t>
    </dgm:pt>
    <dgm:pt modelId="{104EC5FC-2419-4916-B468-46CFDF8ED21E}" type="sibTrans" cxnId="{3C955ABF-E732-4431-B911-A2C8BD65DD83}">
      <dgm:prSet/>
      <dgm:spPr/>
      <dgm:t>
        <a:bodyPr/>
        <a:lstStyle/>
        <a:p>
          <a:endParaRPr lang="en-US"/>
        </a:p>
      </dgm:t>
    </dgm:pt>
    <dgm:pt modelId="{924F87C2-282B-4014-A2C9-4F46DFA35905}" type="pres">
      <dgm:prSet presAssocID="{EF519574-F87C-4374-BFF4-06B68BF6B926}" presName="linear" presStyleCnt="0">
        <dgm:presLayoutVars>
          <dgm:animLvl val="lvl"/>
          <dgm:resizeHandles val="exact"/>
        </dgm:presLayoutVars>
      </dgm:prSet>
      <dgm:spPr/>
      <dgm:t>
        <a:bodyPr/>
        <a:lstStyle/>
        <a:p>
          <a:endParaRPr lang="en-US"/>
        </a:p>
      </dgm:t>
    </dgm:pt>
    <dgm:pt modelId="{556CF3B3-A01D-4083-B08A-3BAB4647BA43}" type="pres">
      <dgm:prSet presAssocID="{8A49C48F-99C5-4FC5-9130-6E5077F39EEA}" presName="parentText" presStyleLbl="node1" presStyleIdx="0" presStyleCnt="1">
        <dgm:presLayoutVars>
          <dgm:chMax val="0"/>
          <dgm:bulletEnabled val="1"/>
        </dgm:presLayoutVars>
      </dgm:prSet>
      <dgm:spPr/>
      <dgm:t>
        <a:bodyPr/>
        <a:lstStyle/>
        <a:p>
          <a:endParaRPr lang="en-US"/>
        </a:p>
      </dgm:t>
    </dgm:pt>
  </dgm:ptLst>
  <dgm:cxnLst>
    <dgm:cxn modelId="{C27B0974-1E60-4B86-B4F9-23C5AA3EC6BB}" type="presOf" srcId="{EF519574-F87C-4374-BFF4-06B68BF6B926}" destId="{924F87C2-282B-4014-A2C9-4F46DFA35905}" srcOrd="0" destOrd="0" presId="urn:microsoft.com/office/officeart/2005/8/layout/vList2"/>
    <dgm:cxn modelId="{CDC003ED-6189-45C7-85BC-48F38A391F46}" type="presOf" srcId="{8A49C48F-99C5-4FC5-9130-6E5077F39EEA}" destId="{556CF3B3-A01D-4083-B08A-3BAB4647BA43}" srcOrd="0" destOrd="0" presId="urn:microsoft.com/office/officeart/2005/8/layout/vList2"/>
    <dgm:cxn modelId="{3C955ABF-E732-4431-B911-A2C8BD65DD83}" srcId="{EF519574-F87C-4374-BFF4-06B68BF6B926}" destId="{8A49C48F-99C5-4FC5-9130-6E5077F39EEA}" srcOrd="0" destOrd="0" parTransId="{C30533DC-A250-48D7-924F-1DEDCF646D33}" sibTransId="{104EC5FC-2419-4916-B468-46CFDF8ED21E}"/>
    <dgm:cxn modelId="{60E281B7-74E6-441C-A933-BB3C71491A4F}" type="presParOf" srcId="{924F87C2-282B-4014-A2C9-4F46DFA35905}" destId="{556CF3B3-A01D-4083-B08A-3BAB4647BA4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F58D6F79-201D-453E-98F8-8110625127B7}"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88A87B83-7A38-437A-B6CF-79DD69CC7297}">
      <dgm:prSet/>
      <dgm:spPr>
        <a:solidFill>
          <a:srgbClr val="002060"/>
        </a:solidFill>
      </dgm:spPr>
      <dgm:t>
        <a:bodyPr/>
        <a:lstStyle/>
        <a:p>
          <a:pPr algn="ctr" rtl="0"/>
          <a:r>
            <a:rPr lang="en-US"/>
            <a:t>2) Short direct Addressing</a:t>
          </a:r>
        </a:p>
      </dgm:t>
    </dgm:pt>
    <dgm:pt modelId="{65778BBD-B419-4871-8319-78AB950D1EAB}" type="parTrans" cxnId="{D42BEEA9-F56D-492B-928E-38CC34E6B0C5}">
      <dgm:prSet/>
      <dgm:spPr/>
      <dgm:t>
        <a:bodyPr/>
        <a:lstStyle/>
        <a:p>
          <a:endParaRPr lang="en-US"/>
        </a:p>
      </dgm:t>
    </dgm:pt>
    <dgm:pt modelId="{2708D256-E8D1-408A-93D6-AFC79E0E1082}" type="sibTrans" cxnId="{D42BEEA9-F56D-492B-928E-38CC34E6B0C5}">
      <dgm:prSet/>
      <dgm:spPr/>
      <dgm:t>
        <a:bodyPr/>
        <a:lstStyle/>
        <a:p>
          <a:endParaRPr lang="en-US"/>
        </a:p>
      </dgm:t>
    </dgm:pt>
    <dgm:pt modelId="{B92CE8E6-5A1A-4456-947C-35FE3994B1B5}" type="pres">
      <dgm:prSet presAssocID="{F58D6F79-201D-453E-98F8-8110625127B7}" presName="linear" presStyleCnt="0">
        <dgm:presLayoutVars>
          <dgm:animLvl val="lvl"/>
          <dgm:resizeHandles val="exact"/>
        </dgm:presLayoutVars>
      </dgm:prSet>
      <dgm:spPr/>
      <dgm:t>
        <a:bodyPr/>
        <a:lstStyle/>
        <a:p>
          <a:endParaRPr lang="en-US"/>
        </a:p>
      </dgm:t>
    </dgm:pt>
    <dgm:pt modelId="{20018641-1714-48DE-BE42-C5AD3D0514A2}" type="pres">
      <dgm:prSet presAssocID="{88A87B83-7A38-437A-B6CF-79DD69CC7297}" presName="parentText" presStyleLbl="node1" presStyleIdx="0" presStyleCnt="1">
        <dgm:presLayoutVars>
          <dgm:chMax val="0"/>
          <dgm:bulletEnabled val="1"/>
        </dgm:presLayoutVars>
      </dgm:prSet>
      <dgm:spPr/>
      <dgm:t>
        <a:bodyPr/>
        <a:lstStyle/>
        <a:p>
          <a:endParaRPr lang="en-US"/>
        </a:p>
      </dgm:t>
    </dgm:pt>
  </dgm:ptLst>
  <dgm:cxnLst>
    <dgm:cxn modelId="{70814A3F-F463-44F9-BBC3-D1C1D64E8385}" type="presOf" srcId="{88A87B83-7A38-437A-B6CF-79DD69CC7297}" destId="{20018641-1714-48DE-BE42-C5AD3D0514A2}" srcOrd="0" destOrd="0" presId="urn:microsoft.com/office/officeart/2005/8/layout/vList2"/>
    <dgm:cxn modelId="{ADF77A51-A416-4719-88C5-8DE2C22EDF0E}" type="presOf" srcId="{F58D6F79-201D-453E-98F8-8110625127B7}" destId="{B92CE8E6-5A1A-4456-947C-35FE3994B1B5}" srcOrd="0" destOrd="0" presId="urn:microsoft.com/office/officeart/2005/8/layout/vList2"/>
    <dgm:cxn modelId="{D42BEEA9-F56D-492B-928E-38CC34E6B0C5}" srcId="{F58D6F79-201D-453E-98F8-8110625127B7}" destId="{88A87B83-7A38-437A-B6CF-79DD69CC7297}" srcOrd="0" destOrd="0" parTransId="{65778BBD-B419-4871-8319-78AB950D1EAB}" sibTransId="{2708D256-E8D1-408A-93D6-AFC79E0E1082}"/>
    <dgm:cxn modelId="{B3E5C427-2144-4116-A939-DD3ADC488A12}" type="presParOf" srcId="{B92CE8E6-5A1A-4456-947C-35FE3994B1B5}" destId="{20018641-1714-48DE-BE42-C5AD3D0514A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BD3CED1-0F86-4803-AF44-F206AE1552AA}"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34E0225E-E781-4111-A05D-2650694B7588}">
      <dgm:prSet custT="1"/>
      <dgm:spPr>
        <a:solidFill>
          <a:srgbClr val="002060"/>
        </a:solidFill>
      </dgm:spPr>
      <dgm:t>
        <a:bodyPr/>
        <a:lstStyle/>
        <a:p>
          <a:pPr algn="ctr" rtl="0"/>
          <a:r>
            <a:rPr lang="en-US" sz="2800"/>
            <a:t>Generation of Data Addresses in Direct Addressing Mode</a:t>
          </a:r>
        </a:p>
      </dgm:t>
    </dgm:pt>
    <dgm:pt modelId="{00414333-7A4A-4BDF-B66F-EBD80F9835FC}" type="parTrans" cxnId="{39EF6B02-9036-4894-93D9-2499D7E977BA}">
      <dgm:prSet/>
      <dgm:spPr/>
      <dgm:t>
        <a:bodyPr/>
        <a:lstStyle/>
        <a:p>
          <a:endParaRPr lang="en-US"/>
        </a:p>
      </dgm:t>
    </dgm:pt>
    <dgm:pt modelId="{3920CB70-6AC1-4DA4-A135-DCDEC1A7C57D}" type="sibTrans" cxnId="{39EF6B02-9036-4894-93D9-2499D7E977BA}">
      <dgm:prSet/>
      <dgm:spPr/>
      <dgm:t>
        <a:bodyPr/>
        <a:lstStyle/>
        <a:p>
          <a:endParaRPr lang="en-US"/>
        </a:p>
      </dgm:t>
    </dgm:pt>
    <dgm:pt modelId="{98E6D6D3-88C8-4CF4-9D12-EE9C0B79BB3C}" type="pres">
      <dgm:prSet presAssocID="{ABD3CED1-0F86-4803-AF44-F206AE1552AA}" presName="linear" presStyleCnt="0">
        <dgm:presLayoutVars>
          <dgm:animLvl val="lvl"/>
          <dgm:resizeHandles val="exact"/>
        </dgm:presLayoutVars>
      </dgm:prSet>
      <dgm:spPr/>
      <dgm:t>
        <a:bodyPr/>
        <a:lstStyle/>
        <a:p>
          <a:endParaRPr lang="en-US"/>
        </a:p>
      </dgm:t>
    </dgm:pt>
    <dgm:pt modelId="{28298735-0574-4CEE-A7AF-BCD3E438F585}" type="pres">
      <dgm:prSet presAssocID="{34E0225E-E781-4111-A05D-2650694B7588}" presName="parentText" presStyleLbl="node1" presStyleIdx="0" presStyleCnt="1">
        <dgm:presLayoutVars>
          <dgm:chMax val="0"/>
          <dgm:bulletEnabled val="1"/>
        </dgm:presLayoutVars>
      </dgm:prSet>
      <dgm:spPr/>
      <dgm:t>
        <a:bodyPr/>
        <a:lstStyle/>
        <a:p>
          <a:endParaRPr lang="en-US"/>
        </a:p>
      </dgm:t>
    </dgm:pt>
  </dgm:ptLst>
  <dgm:cxnLst>
    <dgm:cxn modelId="{24EA6EAE-A62B-40DE-B265-E93807BB3D39}" type="presOf" srcId="{ABD3CED1-0F86-4803-AF44-F206AE1552AA}" destId="{98E6D6D3-88C8-4CF4-9D12-EE9C0B79BB3C}" srcOrd="0" destOrd="0" presId="urn:microsoft.com/office/officeart/2005/8/layout/vList2"/>
    <dgm:cxn modelId="{39EF6B02-9036-4894-93D9-2499D7E977BA}" srcId="{ABD3CED1-0F86-4803-AF44-F206AE1552AA}" destId="{34E0225E-E781-4111-A05D-2650694B7588}" srcOrd="0" destOrd="0" parTransId="{00414333-7A4A-4BDF-B66F-EBD80F9835FC}" sibTransId="{3920CB70-6AC1-4DA4-A135-DCDEC1A7C57D}"/>
    <dgm:cxn modelId="{923633D5-9B77-4E2B-8F22-E668D0730E80}" type="presOf" srcId="{34E0225E-E781-4111-A05D-2650694B7588}" destId="{28298735-0574-4CEE-A7AF-BCD3E438F585}" srcOrd="0" destOrd="0" presId="urn:microsoft.com/office/officeart/2005/8/layout/vList2"/>
    <dgm:cxn modelId="{A6D4A6B3-9232-45B2-BE71-B65795A6458B}" type="presParOf" srcId="{98E6D6D3-88C8-4CF4-9D12-EE9C0B79BB3C}" destId="{28298735-0574-4CEE-A7AF-BCD3E438F58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9E7BA21-610F-4F79-A2FE-E09A9219588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1BA22F67-146C-4A2E-A379-BB4D6492A474}">
      <dgm:prSet/>
      <dgm:spPr>
        <a:solidFill>
          <a:srgbClr val="002060"/>
        </a:solidFill>
      </dgm:spPr>
      <dgm:t>
        <a:bodyPr/>
        <a:lstStyle/>
        <a:p>
          <a:pPr algn="ctr" rtl="0"/>
          <a:r>
            <a:rPr lang="en-US" dirty="0"/>
            <a:t>Some Info. about DP</a:t>
          </a:r>
        </a:p>
      </dgm:t>
    </dgm:pt>
    <dgm:pt modelId="{2BB0DE7B-96C2-4100-8CDB-59958D0A3A23}" type="parTrans" cxnId="{0202C2C4-8580-457E-A8F0-2CBE93E88FEC}">
      <dgm:prSet/>
      <dgm:spPr/>
      <dgm:t>
        <a:bodyPr/>
        <a:lstStyle/>
        <a:p>
          <a:endParaRPr lang="en-US"/>
        </a:p>
      </dgm:t>
    </dgm:pt>
    <dgm:pt modelId="{3C30F162-94F2-4E62-8C9F-B751B182BE36}" type="sibTrans" cxnId="{0202C2C4-8580-457E-A8F0-2CBE93E88FEC}">
      <dgm:prSet/>
      <dgm:spPr/>
      <dgm:t>
        <a:bodyPr/>
        <a:lstStyle/>
        <a:p>
          <a:endParaRPr lang="en-US"/>
        </a:p>
      </dgm:t>
    </dgm:pt>
    <dgm:pt modelId="{EEBE4D87-2474-43B5-81CA-F77618DC2759}" type="pres">
      <dgm:prSet presAssocID="{B9E7BA21-610F-4F79-A2FE-E09A9219588E}" presName="linear" presStyleCnt="0">
        <dgm:presLayoutVars>
          <dgm:animLvl val="lvl"/>
          <dgm:resizeHandles val="exact"/>
        </dgm:presLayoutVars>
      </dgm:prSet>
      <dgm:spPr/>
      <dgm:t>
        <a:bodyPr/>
        <a:lstStyle/>
        <a:p>
          <a:endParaRPr lang="en-US"/>
        </a:p>
      </dgm:t>
    </dgm:pt>
    <dgm:pt modelId="{B8482E01-D238-4EB1-AFCC-BC89B579DAC8}" type="pres">
      <dgm:prSet presAssocID="{1BA22F67-146C-4A2E-A379-BB4D6492A474}" presName="parentText" presStyleLbl="node1" presStyleIdx="0" presStyleCnt="1" custLinFactNeighborX="-477" custLinFactNeighborY="-37471">
        <dgm:presLayoutVars>
          <dgm:chMax val="0"/>
          <dgm:bulletEnabled val="1"/>
        </dgm:presLayoutVars>
      </dgm:prSet>
      <dgm:spPr/>
      <dgm:t>
        <a:bodyPr/>
        <a:lstStyle/>
        <a:p>
          <a:endParaRPr lang="en-US"/>
        </a:p>
      </dgm:t>
    </dgm:pt>
  </dgm:ptLst>
  <dgm:cxnLst>
    <dgm:cxn modelId="{FE72A465-49D1-464C-9FA5-71BEF292181A}" type="presOf" srcId="{1BA22F67-146C-4A2E-A379-BB4D6492A474}" destId="{B8482E01-D238-4EB1-AFCC-BC89B579DAC8}" srcOrd="0" destOrd="0" presId="urn:microsoft.com/office/officeart/2005/8/layout/vList2"/>
    <dgm:cxn modelId="{9DACCFB0-9762-4D5D-976C-16FCAC0083BB}" type="presOf" srcId="{B9E7BA21-610F-4F79-A2FE-E09A9219588E}" destId="{EEBE4D87-2474-43B5-81CA-F77618DC2759}" srcOrd="0" destOrd="0" presId="urn:microsoft.com/office/officeart/2005/8/layout/vList2"/>
    <dgm:cxn modelId="{0202C2C4-8580-457E-A8F0-2CBE93E88FEC}" srcId="{B9E7BA21-610F-4F79-A2FE-E09A9219588E}" destId="{1BA22F67-146C-4A2E-A379-BB4D6492A474}" srcOrd="0" destOrd="0" parTransId="{2BB0DE7B-96C2-4100-8CDB-59958D0A3A23}" sibTransId="{3C30F162-94F2-4E62-8C9F-B751B182BE36}"/>
    <dgm:cxn modelId="{BF0E148F-CAC5-4755-9B93-20790BC14EB9}" type="presParOf" srcId="{EEBE4D87-2474-43B5-81CA-F77618DC2759}" destId="{B8482E01-D238-4EB1-AFCC-BC89B579DAC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E3DCCA1-22BF-45AD-8E6C-878581302E4C}"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7E621A4D-18F2-4D1C-9610-EDCB7B6C1BCD}">
      <dgm:prSet/>
      <dgm:spPr>
        <a:solidFill>
          <a:srgbClr val="002060"/>
        </a:solidFill>
      </dgm:spPr>
      <dgm:t>
        <a:bodyPr/>
        <a:lstStyle/>
        <a:p>
          <a:pPr algn="ctr" rtl="0"/>
          <a:r>
            <a:rPr lang="en-US" dirty="0"/>
            <a:t>3) Memory-mapped Addressing</a:t>
          </a:r>
        </a:p>
      </dgm:t>
    </dgm:pt>
    <dgm:pt modelId="{E991B70D-A377-44F7-954D-006D44B02B93}" type="parTrans" cxnId="{AC59E846-DFE0-4DD2-9B8D-BD92623401F3}">
      <dgm:prSet/>
      <dgm:spPr/>
      <dgm:t>
        <a:bodyPr/>
        <a:lstStyle/>
        <a:p>
          <a:endParaRPr lang="en-US"/>
        </a:p>
      </dgm:t>
    </dgm:pt>
    <dgm:pt modelId="{4A1DD62E-CB6E-4034-B324-FBD0E5F3535A}" type="sibTrans" cxnId="{AC59E846-DFE0-4DD2-9B8D-BD92623401F3}">
      <dgm:prSet/>
      <dgm:spPr/>
      <dgm:t>
        <a:bodyPr/>
        <a:lstStyle/>
        <a:p>
          <a:endParaRPr lang="en-US"/>
        </a:p>
      </dgm:t>
    </dgm:pt>
    <dgm:pt modelId="{EE48CB47-E386-4407-BC81-82753D994E1E}" type="pres">
      <dgm:prSet presAssocID="{0E3DCCA1-22BF-45AD-8E6C-878581302E4C}" presName="linear" presStyleCnt="0">
        <dgm:presLayoutVars>
          <dgm:animLvl val="lvl"/>
          <dgm:resizeHandles val="exact"/>
        </dgm:presLayoutVars>
      </dgm:prSet>
      <dgm:spPr/>
      <dgm:t>
        <a:bodyPr/>
        <a:lstStyle/>
        <a:p>
          <a:endParaRPr lang="en-US"/>
        </a:p>
      </dgm:t>
    </dgm:pt>
    <dgm:pt modelId="{8DEA8848-49B4-4480-8A3C-4A9F2910B626}" type="pres">
      <dgm:prSet presAssocID="{7E621A4D-18F2-4D1C-9610-EDCB7B6C1BCD}" presName="parentText" presStyleLbl="node1" presStyleIdx="0" presStyleCnt="1">
        <dgm:presLayoutVars>
          <dgm:chMax val="0"/>
          <dgm:bulletEnabled val="1"/>
        </dgm:presLayoutVars>
      </dgm:prSet>
      <dgm:spPr/>
      <dgm:t>
        <a:bodyPr/>
        <a:lstStyle/>
        <a:p>
          <a:endParaRPr lang="en-US"/>
        </a:p>
      </dgm:t>
    </dgm:pt>
  </dgm:ptLst>
  <dgm:cxnLst>
    <dgm:cxn modelId="{AC59E846-DFE0-4DD2-9B8D-BD92623401F3}" srcId="{0E3DCCA1-22BF-45AD-8E6C-878581302E4C}" destId="{7E621A4D-18F2-4D1C-9610-EDCB7B6C1BCD}" srcOrd="0" destOrd="0" parTransId="{E991B70D-A377-44F7-954D-006D44B02B93}" sibTransId="{4A1DD62E-CB6E-4034-B324-FBD0E5F3535A}"/>
    <dgm:cxn modelId="{7D95C685-E409-4262-ADD4-C3CCAFE5C85F}" type="presOf" srcId="{7E621A4D-18F2-4D1C-9610-EDCB7B6C1BCD}" destId="{8DEA8848-49B4-4480-8A3C-4A9F2910B626}" srcOrd="0" destOrd="0" presId="urn:microsoft.com/office/officeart/2005/8/layout/vList2"/>
    <dgm:cxn modelId="{9758700E-6659-4CC3-A666-09CC7C06EF6D}" type="presOf" srcId="{0E3DCCA1-22BF-45AD-8E6C-878581302E4C}" destId="{EE48CB47-E386-4407-BC81-82753D994E1E}" srcOrd="0" destOrd="0" presId="urn:microsoft.com/office/officeart/2005/8/layout/vList2"/>
    <dgm:cxn modelId="{158A3D7E-B93A-4AB4-A88D-5BE71C211AA7}" type="presParOf" srcId="{EE48CB47-E386-4407-BC81-82753D994E1E}" destId="{8DEA8848-49B4-4480-8A3C-4A9F2910B62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C052FEC-1120-4726-9A52-229E39B9A09C}"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F34FCEDA-A27E-4773-A424-64D7198FAAAE}">
      <dgm:prSet/>
      <dgm:spPr>
        <a:solidFill>
          <a:srgbClr val="002060"/>
        </a:solidFill>
      </dgm:spPr>
      <dgm:t>
        <a:bodyPr/>
        <a:lstStyle/>
        <a:p>
          <a:pPr algn="ctr" rtl="0"/>
          <a:r>
            <a:rPr lang="en-US" dirty="0"/>
            <a:t>4) Indirect Addressing</a:t>
          </a:r>
        </a:p>
      </dgm:t>
    </dgm:pt>
    <dgm:pt modelId="{E76CD282-6161-447A-A24C-F42BCB75FE08}" type="parTrans" cxnId="{547A62EF-1381-4EB8-9E97-1028B5B9E466}">
      <dgm:prSet/>
      <dgm:spPr/>
      <dgm:t>
        <a:bodyPr/>
        <a:lstStyle/>
        <a:p>
          <a:endParaRPr lang="en-US"/>
        </a:p>
      </dgm:t>
    </dgm:pt>
    <dgm:pt modelId="{EC431B7E-55A9-422B-81A3-B29F6EA0AD3B}" type="sibTrans" cxnId="{547A62EF-1381-4EB8-9E97-1028B5B9E466}">
      <dgm:prSet/>
      <dgm:spPr/>
      <dgm:t>
        <a:bodyPr/>
        <a:lstStyle/>
        <a:p>
          <a:endParaRPr lang="en-US"/>
        </a:p>
      </dgm:t>
    </dgm:pt>
    <dgm:pt modelId="{D62164E7-9800-4695-9681-543B46C84E47}" type="pres">
      <dgm:prSet presAssocID="{FC052FEC-1120-4726-9A52-229E39B9A09C}" presName="linear" presStyleCnt="0">
        <dgm:presLayoutVars>
          <dgm:animLvl val="lvl"/>
          <dgm:resizeHandles val="exact"/>
        </dgm:presLayoutVars>
      </dgm:prSet>
      <dgm:spPr/>
      <dgm:t>
        <a:bodyPr/>
        <a:lstStyle/>
        <a:p>
          <a:endParaRPr lang="en-US"/>
        </a:p>
      </dgm:t>
    </dgm:pt>
    <dgm:pt modelId="{76488534-74E5-413E-9D89-0C1C0A0BB59F}" type="pres">
      <dgm:prSet presAssocID="{F34FCEDA-A27E-4773-A424-64D7198FAAAE}" presName="parentText" presStyleLbl="node1" presStyleIdx="0" presStyleCnt="1" custLinFactNeighborX="-1449" custLinFactNeighborY="-26037">
        <dgm:presLayoutVars>
          <dgm:chMax val="0"/>
          <dgm:bulletEnabled val="1"/>
        </dgm:presLayoutVars>
      </dgm:prSet>
      <dgm:spPr/>
      <dgm:t>
        <a:bodyPr/>
        <a:lstStyle/>
        <a:p>
          <a:endParaRPr lang="en-US"/>
        </a:p>
      </dgm:t>
    </dgm:pt>
  </dgm:ptLst>
  <dgm:cxnLst>
    <dgm:cxn modelId="{547A62EF-1381-4EB8-9E97-1028B5B9E466}" srcId="{FC052FEC-1120-4726-9A52-229E39B9A09C}" destId="{F34FCEDA-A27E-4773-A424-64D7198FAAAE}" srcOrd="0" destOrd="0" parTransId="{E76CD282-6161-447A-A24C-F42BCB75FE08}" sibTransId="{EC431B7E-55A9-422B-81A3-B29F6EA0AD3B}"/>
    <dgm:cxn modelId="{43E36839-6C6A-40A6-A1D6-C335EC534124}" type="presOf" srcId="{FC052FEC-1120-4726-9A52-229E39B9A09C}" destId="{D62164E7-9800-4695-9681-543B46C84E47}" srcOrd="0" destOrd="0" presId="urn:microsoft.com/office/officeart/2005/8/layout/vList2"/>
    <dgm:cxn modelId="{0E0D4340-EEFB-458C-A8C1-056723FBED1F}" type="presOf" srcId="{F34FCEDA-A27E-4773-A424-64D7198FAAAE}" destId="{76488534-74E5-413E-9D89-0C1C0A0BB59F}" srcOrd="0" destOrd="0" presId="urn:microsoft.com/office/officeart/2005/8/layout/vList2"/>
    <dgm:cxn modelId="{F2A6D7C4-A514-4FAE-BECA-069D450CAB4C}" type="presParOf" srcId="{D62164E7-9800-4695-9681-543B46C84E47}" destId="{76488534-74E5-413E-9D89-0C1C0A0BB59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677948-1FED-411F-AA2D-C683C234406E}" type="doc">
      <dgm:prSet loTypeId="urn:microsoft.com/office/officeart/2005/8/layout/vList3" loCatId="list" qsTypeId="urn:microsoft.com/office/officeart/2005/8/quickstyle/3d1" qsCatId="3D" csTypeId="urn:microsoft.com/office/officeart/2005/8/colors/accent2_2" csCatId="accent2" phldr="1"/>
      <dgm:spPr/>
      <dgm:t>
        <a:bodyPr/>
        <a:lstStyle/>
        <a:p>
          <a:endParaRPr lang="en-US"/>
        </a:p>
      </dgm:t>
    </dgm:pt>
    <dgm:pt modelId="{B5AA1125-4FFC-4AB1-B008-85BC4742E4E0}">
      <dgm:prSet custT="1"/>
      <dgm:spPr>
        <a:solidFill>
          <a:srgbClr val="002060"/>
        </a:solidFill>
      </dgm:spPr>
      <dgm:t>
        <a:bodyPr/>
        <a:lstStyle/>
        <a:p>
          <a:pPr algn="ctr" rtl="0"/>
          <a:r>
            <a:rPr lang="en-US" sz="2400" i="0" dirty="0" smtClean="0"/>
            <a:t>Multiplier and Multiplier accumulator</a:t>
          </a:r>
          <a:endParaRPr lang="en-US" sz="2400" dirty="0"/>
        </a:p>
      </dgm:t>
    </dgm:pt>
    <dgm:pt modelId="{3BBC776E-A122-43F4-97E0-CDC3BA5EA9BF}" type="parTrans" cxnId="{E0938A5D-0A70-47DF-91FF-2CDD26B24F9F}">
      <dgm:prSet/>
      <dgm:spPr/>
      <dgm:t>
        <a:bodyPr/>
        <a:lstStyle/>
        <a:p>
          <a:endParaRPr lang="en-US" sz="2800"/>
        </a:p>
      </dgm:t>
    </dgm:pt>
    <dgm:pt modelId="{8C232C0E-8602-428B-90D7-F66B858FF283}" type="sibTrans" cxnId="{E0938A5D-0A70-47DF-91FF-2CDD26B24F9F}">
      <dgm:prSet/>
      <dgm:spPr/>
      <dgm:t>
        <a:bodyPr/>
        <a:lstStyle/>
        <a:p>
          <a:endParaRPr lang="en-US" sz="2800"/>
        </a:p>
      </dgm:t>
    </dgm:pt>
    <dgm:pt modelId="{52713F45-9F1E-452D-A52D-F59106DEC736}">
      <dgm:prSet custT="1"/>
      <dgm:spPr>
        <a:solidFill>
          <a:srgbClr val="002060"/>
        </a:solidFill>
      </dgm:spPr>
      <dgm:t>
        <a:bodyPr/>
        <a:lstStyle/>
        <a:p>
          <a:pPr algn="ctr" rtl="0"/>
          <a:r>
            <a:rPr lang="en-US" sz="2400" i="0" dirty="0" smtClean="0"/>
            <a:t>Modified Bus Structures and Memory access in P-DSPs</a:t>
          </a:r>
          <a:endParaRPr lang="en-US" sz="2400" dirty="0"/>
        </a:p>
      </dgm:t>
    </dgm:pt>
    <dgm:pt modelId="{BE008A30-B689-4B80-9E06-9671F1F7522B}" type="parTrans" cxnId="{AAC649C4-6097-4422-A78B-FD9C3018AD69}">
      <dgm:prSet/>
      <dgm:spPr/>
      <dgm:t>
        <a:bodyPr/>
        <a:lstStyle/>
        <a:p>
          <a:endParaRPr lang="en-US" sz="2800"/>
        </a:p>
      </dgm:t>
    </dgm:pt>
    <dgm:pt modelId="{6E72E860-B8CB-42FB-9F2E-F32741D45A66}" type="sibTrans" cxnId="{AAC649C4-6097-4422-A78B-FD9C3018AD69}">
      <dgm:prSet/>
      <dgm:spPr/>
      <dgm:t>
        <a:bodyPr/>
        <a:lstStyle/>
        <a:p>
          <a:endParaRPr lang="en-US" sz="2800"/>
        </a:p>
      </dgm:t>
    </dgm:pt>
    <dgm:pt modelId="{B2F03B76-D7C8-4F74-9198-126119858C7C}">
      <dgm:prSet custT="1"/>
      <dgm:spPr>
        <a:solidFill>
          <a:srgbClr val="002060"/>
        </a:solidFill>
      </dgm:spPr>
      <dgm:t>
        <a:bodyPr/>
        <a:lstStyle/>
        <a:p>
          <a:pPr algn="ctr" rtl="0"/>
          <a:r>
            <a:rPr lang="en-US" sz="2400" i="0" dirty="0" smtClean="0"/>
            <a:t>Multiple access memory</a:t>
          </a:r>
          <a:endParaRPr lang="en-US" sz="2400" dirty="0"/>
        </a:p>
      </dgm:t>
    </dgm:pt>
    <dgm:pt modelId="{9747391D-7E24-498B-A034-3C26DDCFCDFE}" type="parTrans" cxnId="{B2A5681E-A63F-40B9-8EEB-7CE89FC962B8}">
      <dgm:prSet/>
      <dgm:spPr/>
      <dgm:t>
        <a:bodyPr/>
        <a:lstStyle/>
        <a:p>
          <a:endParaRPr lang="en-US" sz="2800"/>
        </a:p>
      </dgm:t>
    </dgm:pt>
    <dgm:pt modelId="{683806B5-859D-4912-879B-8800BD9EF1BB}" type="sibTrans" cxnId="{B2A5681E-A63F-40B9-8EEB-7CE89FC962B8}">
      <dgm:prSet/>
      <dgm:spPr/>
      <dgm:t>
        <a:bodyPr/>
        <a:lstStyle/>
        <a:p>
          <a:endParaRPr lang="en-US" sz="2800"/>
        </a:p>
      </dgm:t>
    </dgm:pt>
    <dgm:pt modelId="{ECDC0A07-32D7-49A2-BA57-7EF3535CC82D}">
      <dgm:prSet custT="1"/>
      <dgm:spPr>
        <a:solidFill>
          <a:srgbClr val="002060"/>
        </a:solidFill>
      </dgm:spPr>
      <dgm:t>
        <a:bodyPr/>
        <a:lstStyle/>
        <a:p>
          <a:pPr algn="ctr" rtl="0"/>
          <a:r>
            <a:rPr lang="en-US" sz="2400" i="0" dirty="0" smtClean="0"/>
            <a:t>Multi-ported memory</a:t>
          </a:r>
          <a:r>
            <a:rPr lang="en-US" sz="2400" i="1" dirty="0" smtClean="0"/>
            <a:t>.</a:t>
          </a:r>
          <a:endParaRPr lang="en-US" sz="2400" dirty="0"/>
        </a:p>
      </dgm:t>
    </dgm:pt>
    <dgm:pt modelId="{59511BD5-B03D-4907-893E-0C39A586B8AB}" type="parTrans" cxnId="{BE7C4C55-AA1C-47A5-A93F-22065A73B848}">
      <dgm:prSet/>
      <dgm:spPr/>
      <dgm:t>
        <a:bodyPr/>
        <a:lstStyle/>
        <a:p>
          <a:endParaRPr lang="en-US" sz="2800"/>
        </a:p>
      </dgm:t>
    </dgm:pt>
    <dgm:pt modelId="{9EC6B6E3-E795-4AB0-9297-A2E7D85F077E}" type="sibTrans" cxnId="{BE7C4C55-AA1C-47A5-A93F-22065A73B848}">
      <dgm:prSet/>
      <dgm:spPr/>
      <dgm:t>
        <a:bodyPr/>
        <a:lstStyle/>
        <a:p>
          <a:endParaRPr lang="en-US" sz="2800"/>
        </a:p>
      </dgm:t>
    </dgm:pt>
    <dgm:pt modelId="{2B9E05B8-3FCE-42E6-A79D-174DFF235C60}">
      <dgm:prSet custT="1"/>
      <dgm:spPr>
        <a:solidFill>
          <a:srgbClr val="002060"/>
        </a:solidFill>
      </dgm:spPr>
      <dgm:t>
        <a:bodyPr/>
        <a:lstStyle/>
        <a:p>
          <a:pPr algn="ctr" rtl="0"/>
          <a:r>
            <a:rPr lang="en-US" sz="2400" i="0" dirty="0" smtClean="0"/>
            <a:t>VLIW architecture, Pipelining, Special Addressing modes in PDSPs</a:t>
          </a:r>
          <a:endParaRPr lang="en-US" sz="2400" i="0" dirty="0"/>
        </a:p>
      </dgm:t>
    </dgm:pt>
    <dgm:pt modelId="{58765E99-689E-4B1D-95C8-E85884DC728A}" type="parTrans" cxnId="{3F1ABF22-ECF8-424D-B813-2496CF8F6245}">
      <dgm:prSet/>
      <dgm:spPr/>
      <dgm:t>
        <a:bodyPr/>
        <a:lstStyle/>
        <a:p>
          <a:endParaRPr lang="en-US"/>
        </a:p>
      </dgm:t>
    </dgm:pt>
    <dgm:pt modelId="{1F51552C-9BD3-49E4-A22E-E96746A05FF5}" type="sibTrans" cxnId="{3F1ABF22-ECF8-424D-B813-2496CF8F6245}">
      <dgm:prSet/>
      <dgm:spPr/>
      <dgm:t>
        <a:bodyPr/>
        <a:lstStyle/>
        <a:p>
          <a:endParaRPr lang="en-US"/>
        </a:p>
      </dgm:t>
    </dgm:pt>
    <dgm:pt modelId="{4F8E8E2A-1B89-4CEA-ADEA-ED7C9F09A23B}">
      <dgm:prSet custT="1"/>
      <dgm:spPr>
        <a:solidFill>
          <a:srgbClr val="002060"/>
        </a:solidFill>
      </dgm:spPr>
      <dgm:t>
        <a:bodyPr/>
        <a:lstStyle/>
        <a:p>
          <a:pPr algn="ctr" rtl="0"/>
          <a:r>
            <a:rPr lang="en-US" sz="2400" i="0" smtClean="0"/>
            <a:t>On chip Peripherals</a:t>
          </a:r>
          <a:endParaRPr lang="en-US" sz="2400" i="0" dirty="0"/>
        </a:p>
      </dgm:t>
    </dgm:pt>
    <dgm:pt modelId="{FADFB694-04FC-40C1-AB8A-864F561E5AA5}" type="parTrans" cxnId="{67DCEED9-B2A1-44B7-9659-6A6596601B5A}">
      <dgm:prSet/>
      <dgm:spPr/>
      <dgm:t>
        <a:bodyPr/>
        <a:lstStyle/>
        <a:p>
          <a:endParaRPr lang="en-US"/>
        </a:p>
      </dgm:t>
    </dgm:pt>
    <dgm:pt modelId="{585CCA4B-295A-46D5-AF7E-B4FF25522A9D}" type="sibTrans" cxnId="{67DCEED9-B2A1-44B7-9659-6A6596601B5A}">
      <dgm:prSet/>
      <dgm:spPr/>
      <dgm:t>
        <a:bodyPr/>
        <a:lstStyle/>
        <a:p>
          <a:endParaRPr lang="en-US"/>
        </a:p>
      </dgm:t>
    </dgm:pt>
    <dgm:pt modelId="{55F1D424-7F3C-4166-BDBF-775ED0FC9091}">
      <dgm:prSet custT="1"/>
      <dgm:spPr>
        <a:solidFill>
          <a:srgbClr val="002060"/>
        </a:solidFill>
      </dgm:spPr>
      <dgm:t>
        <a:bodyPr/>
        <a:lstStyle/>
        <a:p>
          <a:pPr algn="ctr" rtl="0"/>
          <a:r>
            <a:rPr lang="en-US" sz="2400" i="0" smtClean="0"/>
            <a:t>Computational accuracy in DSP processor</a:t>
          </a:r>
          <a:endParaRPr lang="en-US" sz="2400" i="0" dirty="0"/>
        </a:p>
      </dgm:t>
    </dgm:pt>
    <dgm:pt modelId="{6EF0F87B-E888-4F3F-9884-4999DBD9DFE0}" type="parTrans" cxnId="{7ECC2597-ED3B-4824-BAD8-C71EFFB5C165}">
      <dgm:prSet/>
      <dgm:spPr/>
      <dgm:t>
        <a:bodyPr/>
        <a:lstStyle/>
        <a:p>
          <a:endParaRPr lang="en-US"/>
        </a:p>
      </dgm:t>
    </dgm:pt>
    <dgm:pt modelId="{D98D14FC-9403-4EA8-A9D9-31E153DD2082}" type="sibTrans" cxnId="{7ECC2597-ED3B-4824-BAD8-C71EFFB5C165}">
      <dgm:prSet/>
      <dgm:spPr/>
      <dgm:t>
        <a:bodyPr/>
        <a:lstStyle/>
        <a:p>
          <a:endParaRPr lang="en-US"/>
        </a:p>
      </dgm:t>
    </dgm:pt>
    <dgm:pt modelId="{B3DBE7B4-F6F1-44E1-AB9C-5D5D698AB2A8}">
      <dgm:prSet custT="1"/>
      <dgm:spPr>
        <a:solidFill>
          <a:srgbClr val="002060"/>
        </a:solidFill>
      </dgm:spPr>
      <dgm:t>
        <a:bodyPr/>
        <a:lstStyle/>
        <a:p>
          <a:pPr algn="ctr" rtl="0"/>
          <a:r>
            <a:rPr lang="en-US" sz="2400" i="0" smtClean="0"/>
            <a:t>Von Neumann and Harvard Architecture, MAC</a:t>
          </a:r>
          <a:endParaRPr lang="en-US" sz="2400" i="0" dirty="0"/>
        </a:p>
      </dgm:t>
    </dgm:pt>
    <dgm:pt modelId="{BAC06B41-21BD-44CE-884F-E7DBE8A385D5}" type="parTrans" cxnId="{D7928813-009E-4084-9B28-6045C3059E82}">
      <dgm:prSet/>
      <dgm:spPr/>
      <dgm:t>
        <a:bodyPr/>
        <a:lstStyle/>
        <a:p>
          <a:endParaRPr lang="en-US"/>
        </a:p>
      </dgm:t>
    </dgm:pt>
    <dgm:pt modelId="{7A659297-012D-4F58-8055-01B7CD2EBD68}" type="sibTrans" cxnId="{D7928813-009E-4084-9B28-6045C3059E82}">
      <dgm:prSet/>
      <dgm:spPr/>
      <dgm:t>
        <a:bodyPr/>
        <a:lstStyle/>
        <a:p>
          <a:endParaRPr lang="en-US"/>
        </a:p>
      </dgm:t>
    </dgm:pt>
    <dgm:pt modelId="{10F1C11D-0044-4FE6-B023-9044D502B98C}" type="pres">
      <dgm:prSet presAssocID="{10677948-1FED-411F-AA2D-C683C234406E}" presName="linearFlow" presStyleCnt="0">
        <dgm:presLayoutVars>
          <dgm:dir/>
          <dgm:resizeHandles val="exact"/>
        </dgm:presLayoutVars>
      </dgm:prSet>
      <dgm:spPr/>
      <dgm:t>
        <a:bodyPr/>
        <a:lstStyle/>
        <a:p>
          <a:endParaRPr lang="en-US"/>
        </a:p>
      </dgm:t>
    </dgm:pt>
    <dgm:pt modelId="{32585142-9490-4942-BE98-3F49AC801A4E}" type="pres">
      <dgm:prSet presAssocID="{B5AA1125-4FFC-4AB1-B008-85BC4742E4E0}" presName="composite" presStyleCnt="0"/>
      <dgm:spPr/>
    </dgm:pt>
    <dgm:pt modelId="{672E387F-D543-4591-B558-EFFDFD5BCC23}" type="pres">
      <dgm:prSet presAssocID="{B5AA1125-4FFC-4AB1-B008-85BC4742E4E0}" presName="imgShp" presStyleLbl="fgImgPlace1" presStyleIdx="0" presStyleCnt="8" custLinFactX="-100000" custLinFactNeighborX="-151626"/>
      <dgm:spPr>
        <a:solidFill>
          <a:srgbClr val="0070C0"/>
        </a:solidFill>
        <a:ln>
          <a:solidFill>
            <a:schemeClr val="accent1"/>
          </a:solidFill>
        </a:ln>
      </dgm:spPr>
      <dgm:t>
        <a:bodyPr/>
        <a:lstStyle/>
        <a:p>
          <a:endParaRPr lang="en-US"/>
        </a:p>
      </dgm:t>
    </dgm:pt>
    <dgm:pt modelId="{054284B9-EA8A-45F5-8995-5E887C2789D2}" type="pres">
      <dgm:prSet presAssocID="{B5AA1125-4FFC-4AB1-B008-85BC4742E4E0}" presName="txShp" presStyleLbl="node1" presStyleIdx="0" presStyleCnt="8" custScaleX="137946">
        <dgm:presLayoutVars>
          <dgm:bulletEnabled val="1"/>
        </dgm:presLayoutVars>
      </dgm:prSet>
      <dgm:spPr/>
      <dgm:t>
        <a:bodyPr/>
        <a:lstStyle/>
        <a:p>
          <a:endParaRPr lang="en-US"/>
        </a:p>
      </dgm:t>
    </dgm:pt>
    <dgm:pt modelId="{76B27A5A-5E64-4BCD-AEA2-C40FA24CD1EF}" type="pres">
      <dgm:prSet presAssocID="{8C232C0E-8602-428B-90D7-F66B858FF283}" presName="spacing" presStyleCnt="0"/>
      <dgm:spPr/>
    </dgm:pt>
    <dgm:pt modelId="{455C31DB-3C17-4E46-B6A8-3DCEE7F1096F}" type="pres">
      <dgm:prSet presAssocID="{52713F45-9F1E-452D-A52D-F59106DEC736}" presName="composite" presStyleCnt="0"/>
      <dgm:spPr/>
    </dgm:pt>
    <dgm:pt modelId="{54B2E3F2-7B45-4FF6-9977-0A80B12F592B}" type="pres">
      <dgm:prSet presAssocID="{52713F45-9F1E-452D-A52D-F59106DEC736}" presName="imgShp" presStyleLbl="fgImgPlace1" presStyleIdx="1" presStyleCnt="8" custLinFactX="-100000" custLinFactNeighborX="-148468"/>
      <dgm:spPr>
        <a:solidFill>
          <a:srgbClr val="0070C0"/>
        </a:solidFill>
        <a:ln>
          <a:solidFill>
            <a:schemeClr val="accent1"/>
          </a:solidFill>
        </a:ln>
      </dgm:spPr>
      <dgm:t>
        <a:bodyPr/>
        <a:lstStyle/>
        <a:p>
          <a:endParaRPr lang="en-US"/>
        </a:p>
      </dgm:t>
    </dgm:pt>
    <dgm:pt modelId="{DC234B4E-3AAB-49C1-B782-D6FD3CBDD38A}" type="pres">
      <dgm:prSet presAssocID="{52713F45-9F1E-452D-A52D-F59106DEC736}" presName="txShp" presStyleLbl="node1" presStyleIdx="1" presStyleCnt="8" custScaleX="135039">
        <dgm:presLayoutVars>
          <dgm:bulletEnabled val="1"/>
        </dgm:presLayoutVars>
      </dgm:prSet>
      <dgm:spPr/>
      <dgm:t>
        <a:bodyPr/>
        <a:lstStyle/>
        <a:p>
          <a:endParaRPr lang="en-US"/>
        </a:p>
      </dgm:t>
    </dgm:pt>
    <dgm:pt modelId="{034C3A74-9903-42AA-8553-8D334AB4DF9F}" type="pres">
      <dgm:prSet presAssocID="{6E72E860-B8CB-42FB-9F2E-F32741D45A66}" presName="spacing" presStyleCnt="0"/>
      <dgm:spPr/>
    </dgm:pt>
    <dgm:pt modelId="{FDFBB7EA-5890-4DEE-86C8-97DC77F8C97C}" type="pres">
      <dgm:prSet presAssocID="{B2F03B76-D7C8-4F74-9198-126119858C7C}" presName="composite" presStyleCnt="0"/>
      <dgm:spPr/>
    </dgm:pt>
    <dgm:pt modelId="{88A8C575-FF21-45D2-98D0-F1390BD72EE4}" type="pres">
      <dgm:prSet presAssocID="{B2F03B76-D7C8-4F74-9198-126119858C7C}" presName="imgShp" presStyleLbl="fgImgPlace1" presStyleIdx="2" presStyleCnt="8" custLinFactX="-100000" custLinFactNeighborX="-154602"/>
      <dgm:spPr>
        <a:solidFill>
          <a:srgbClr val="0070C0"/>
        </a:solidFill>
        <a:ln>
          <a:solidFill>
            <a:schemeClr val="accent1"/>
          </a:solidFill>
        </a:ln>
      </dgm:spPr>
      <dgm:t>
        <a:bodyPr/>
        <a:lstStyle/>
        <a:p>
          <a:endParaRPr lang="en-US"/>
        </a:p>
      </dgm:t>
    </dgm:pt>
    <dgm:pt modelId="{7BC5BD31-D373-4F05-A0C8-D2F8B4F2A4CB}" type="pres">
      <dgm:prSet presAssocID="{B2F03B76-D7C8-4F74-9198-126119858C7C}" presName="txShp" presStyleLbl="node1" presStyleIdx="2" presStyleCnt="8" custScaleX="137946">
        <dgm:presLayoutVars>
          <dgm:bulletEnabled val="1"/>
        </dgm:presLayoutVars>
      </dgm:prSet>
      <dgm:spPr/>
      <dgm:t>
        <a:bodyPr/>
        <a:lstStyle/>
        <a:p>
          <a:endParaRPr lang="en-US"/>
        </a:p>
      </dgm:t>
    </dgm:pt>
    <dgm:pt modelId="{0213AD7D-7746-453A-B8C6-7980C5F9ADFF}" type="pres">
      <dgm:prSet presAssocID="{683806B5-859D-4912-879B-8800BD9EF1BB}" presName="spacing" presStyleCnt="0"/>
      <dgm:spPr/>
    </dgm:pt>
    <dgm:pt modelId="{B7EB1B94-B91E-4686-8BF4-F3841319E813}" type="pres">
      <dgm:prSet presAssocID="{ECDC0A07-32D7-49A2-BA57-7EF3535CC82D}" presName="composite" presStyleCnt="0"/>
      <dgm:spPr/>
    </dgm:pt>
    <dgm:pt modelId="{DF00FD48-7410-4514-91FC-D1229C2F918A}" type="pres">
      <dgm:prSet presAssocID="{ECDC0A07-32D7-49A2-BA57-7EF3535CC82D}" presName="imgShp" presStyleLbl="fgImgPlace1" presStyleIdx="3" presStyleCnt="8" custLinFactX="-100000" custLinFactNeighborX="-154602"/>
      <dgm:spPr>
        <a:solidFill>
          <a:srgbClr val="0070C0"/>
        </a:solidFill>
        <a:ln>
          <a:solidFill>
            <a:schemeClr val="accent1"/>
          </a:solidFill>
        </a:ln>
      </dgm:spPr>
      <dgm:t>
        <a:bodyPr/>
        <a:lstStyle/>
        <a:p>
          <a:endParaRPr lang="en-US"/>
        </a:p>
      </dgm:t>
    </dgm:pt>
    <dgm:pt modelId="{7A1FA508-B01A-4525-BFF3-17A3EB48F4A8}" type="pres">
      <dgm:prSet presAssocID="{ECDC0A07-32D7-49A2-BA57-7EF3535CC82D}" presName="txShp" presStyleLbl="node1" presStyleIdx="3" presStyleCnt="8" custScaleX="137946">
        <dgm:presLayoutVars>
          <dgm:bulletEnabled val="1"/>
        </dgm:presLayoutVars>
      </dgm:prSet>
      <dgm:spPr/>
      <dgm:t>
        <a:bodyPr/>
        <a:lstStyle/>
        <a:p>
          <a:endParaRPr lang="en-US"/>
        </a:p>
      </dgm:t>
    </dgm:pt>
    <dgm:pt modelId="{90B37190-4EC3-4515-8DA1-2B360D9749CF}" type="pres">
      <dgm:prSet presAssocID="{9EC6B6E3-E795-4AB0-9297-A2E7D85F077E}" presName="spacing" presStyleCnt="0"/>
      <dgm:spPr/>
    </dgm:pt>
    <dgm:pt modelId="{03C6E932-AE2F-4308-8718-687D685EF6A2}" type="pres">
      <dgm:prSet presAssocID="{2B9E05B8-3FCE-42E6-A79D-174DFF235C60}" presName="composite" presStyleCnt="0"/>
      <dgm:spPr/>
    </dgm:pt>
    <dgm:pt modelId="{6B795FAD-62C7-4CA8-BFFF-E1FE3497F589}" type="pres">
      <dgm:prSet presAssocID="{2B9E05B8-3FCE-42E6-A79D-174DFF235C60}" presName="imgShp" presStyleLbl="fgImgPlace1" presStyleIdx="4" presStyleCnt="8" custLinFactX="-100000" custLinFactNeighborX="-157628"/>
      <dgm:spPr>
        <a:solidFill>
          <a:srgbClr val="0070C0"/>
        </a:solidFill>
      </dgm:spPr>
      <dgm:t>
        <a:bodyPr/>
        <a:lstStyle/>
        <a:p>
          <a:endParaRPr lang="en-US"/>
        </a:p>
      </dgm:t>
    </dgm:pt>
    <dgm:pt modelId="{7ABBC709-D36C-4F1B-9B97-499D8973862B}" type="pres">
      <dgm:prSet presAssocID="{2B9E05B8-3FCE-42E6-A79D-174DFF235C60}" presName="txShp" presStyleLbl="node1" presStyleIdx="4" presStyleCnt="8" custScaleX="138165">
        <dgm:presLayoutVars>
          <dgm:bulletEnabled val="1"/>
        </dgm:presLayoutVars>
      </dgm:prSet>
      <dgm:spPr/>
      <dgm:t>
        <a:bodyPr/>
        <a:lstStyle/>
        <a:p>
          <a:endParaRPr lang="en-US"/>
        </a:p>
      </dgm:t>
    </dgm:pt>
    <dgm:pt modelId="{9EFAE260-C664-4E87-8066-ADC6F90E453D}" type="pres">
      <dgm:prSet presAssocID="{1F51552C-9BD3-49E4-A22E-E96746A05FF5}" presName="spacing" presStyleCnt="0"/>
      <dgm:spPr/>
    </dgm:pt>
    <dgm:pt modelId="{18221DB3-8B31-428B-AA0E-15BA2D844A18}" type="pres">
      <dgm:prSet presAssocID="{4F8E8E2A-1B89-4CEA-ADEA-ED7C9F09A23B}" presName="composite" presStyleCnt="0"/>
      <dgm:spPr/>
    </dgm:pt>
    <dgm:pt modelId="{F7C1A3C8-C38C-43AE-9DDB-B39EB6EFB4C1}" type="pres">
      <dgm:prSet presAssocID="{4F8E8E2A-1B89-4CEA-ADEA-ED7C9F09A23B}" presName="imgShp" presStyleLbl="fgImgPlace1" presStyleIdx="5" presStyleCnt="8" custLinFactX="-100000" custLinFactNeighborX="-154561"/>
      <dgm:spPr>
        <a:solidFill>
          <a:srgbClr val="0070C0"/>
        </a:solidFill>
      </dgm:spPr>
      <dgm:t>
        <a:bodyPr/>
        <a:lstStyle/>
        <a:p>
          <a:endParaRPr lang="en-US"/>
        </a:p>
      </dgm:t>
    </dgm:pt>
    <dgm:pt modelId="{99267124-079E-4AA8-9472-9DC2612E627C}" type="pres">
      <dgm:prSet presAssocID="{4F8E8E2A-1B89-4CEA-ADEA-ED7C9F09A23B}" presName="txShp" presStyleLbl="node1" presStyleIdx="5" presStyleCnt="8" custScaleX="138165" custLinFactNeighborX="135" custLinFactNeighborY="2811">
        <dgm:presLayoutVars>
          <dgm:bulletEnabled val="1"/>
        </dgm:presLayoutVars>
      </dgm:prSet>
      <dgm:spPr/>
      <dgm:t>
        <a:bodyPr/>
        <a:lstStyle/>
        <a:p>
          <a:endParaRPr lang="en-US"/>
        </a:p>
      </dgm:t>
    </dgm:pt>
    <dgm:pt modelId="{891F8F18-6570-458E-AB94-A4B55AEC4D87}" type="pres">
      <dgm:prSet presAssocID="{585CCA4B-295A-46D5-AF7E-B4FF25522A9D}" presName="spacing" presStyleCnt="0"/>
      <dgm:spPr/>
    </dgm:pt>
    <dgm:pt modelId="{927A8C41-B0AC-445E-9015-F9F27703AA87}" type="pres">
      <dgm:prSet presAssocID="{B3DBE7B4-F6F1-44E1-AB9C-5D5D698AB2A8}" presName="composite" presStyleCnt="0"/>
      <dgm:spPr/>
    </dgm:pt>
    <dgm:pt modelId="{49000B61-F400-4613-AC17-6D5108757016}" type="pres">
      <dgm:prSet presAssocID="{B3DBE7B4-F6F1-44E1-AB9C-5D5D698AB2A8}" presName="imgShp" presStyleLbl="fgImgPlace1" presStyleIdx="6" presStyleCnt="8" custLinFactX="-100000" custLinFactNeighborX="-157628"/>
      <dgm:spPr>
        <a:solidFill>
          <a:srgbClr val="0070C0"/>
        </a:solidFill>
      </dgm:spPr>
      <dgm:t>
        <a:bodyPr/>
        <a:lstStyle/>
        <a:p>
          <a:endParaRPr lang="en-US"/>
        </a:p>
      </dgm:t>
    </dgm:pt>
    <dgm:pt modelId="{46DC3E95-32C5-4924-828D-7DC50B4B9C8D}" type="pres">
      <dgm:prSet presAssocID="{B3DBE7B4-F6F1-44E1-AB9C-5D5D698AB2A8}" presName="txShp" presStyleLbl="node1" presStyleIdx="6" presStyleCnt="8" custScaleX="138165">
        <dgm:presLayoutVars>
          <dgm:bulletEnabled val="1"/>
        </dgm:presLayoutVars>
      </dgm:prSet>
      <dgm:spPr/>
      <dgm:t>
        <a:bodyPr/>
        <a:lstStyle/>
        <a:p>
          <a:endParaRPr lang="en-US"/>
        </a:p>
      </dgm:t>
    </dgm:pt>
    <dgm:pt modelId="{4511A656-57BC-4C19-AD08-3F000AAB5321}" type="pres">
      <dgm:prSet presAssocID="{7A659297-012D-4F58-8055-01B7CD2EBD68}" presName="spacing" presStyleCnt="0"/>
      <dgm:spPr/>
    </dgm:pt>
    <dgm:pt modelId="{B88DE735-7179-4D2F-8CF3-DF476418E586}" type="pres">
      <dgm:prSet presAssocID="{55F1D424-7F3C-4166-BDBF-775ED0FC9091}" presName="composite" presStyleCnt="0"/>
      <dgm:spPr/>
    </dgm:pt>
    <dgm:pt modelId="{B22689D9-0324-4BDB-9354-66F72644580E}" type="pres">
      <dgm:prSet presAssocID="{55F1D424-7F3C-4166-BDBF-775ED0FC9091}" presName="imgShp" presStyleLbl="fgImgPlace1" presStyleIdx="7" presStyleCnt="8" custLinFactX="-100000" custLinFactNeighborX="-154561"/>
      <dgm:spPr>
        <a:solidFill>
          <a:srgbClr val="0070C0"/>
        </a:solidFill>
      </dgm:spPr>
      <dgm:t>
        <a:bodyPr/>
        <a:lstStyle/>
        <a:p>
          <a:endParaRPr lang="en-US"/>
        </a:p>
      </dgm:t>
    </dgm:pt>
    <dgm:pt modelId="{7E9D7CA6-A8E0-4ECA-B1A5-A6C461973944}" type="pres">
      <dgm:prSet presAssocID="{55F1D424-7F3C-4166-BDBF-775ED0FC9091}" presName="txShp" presStyleLbl="node1" presStyleIdx="7" presStyleCnt="8" custScaleX="138165">
        <dgm:presLayoutVars>
          <dgm:bulletEnabled val="1"/>
        </dgm:presLayoutVars>
      </dgm:prSet>
      <dgm:spPr/>
      <dgm:t>
        <a:bodyPr/>
        <a:lstStyle/>
        <a:p>
          <a:endParaRPr lang="en-US"/>
        </a:p>
      </dgm:t>
    </dgm:pt>
  </dgm:ptLst>
  <dgm:cxnLst>
    <dgm:cxn modelId="{7ECC2597-ED3B-4824-BAD8-C71EFFB5C165}" srcId="{10677948-1FED-411F-AA2D-C683C234406E}" destId="{55F1D424-7F3C-4166-BDBF-775ED0FC9091}" srcOrd="7" destOrd="0" parTransId="{6EF0F87B-E888-4F3F-9884-4999DBD9DFE0}" sibTransId="{D98D14FC-9403-4EA8-A9D9-31E153DD2082}"/>
    <dgm:cxn modelId="{E0938A5D-0A70-47DF-91FF-2CDD26B24F9F}" srcId="{10677948-1FED-411F-AA2D-C683C234406E}" destId="{B5AA1125-4FFC-4AB1-B008-85BC4742E4E0}" srcOrd="0" destOrd="0" parTransId="{3BBC776E-A122-43F4-97E0-CDC3BA5EA9BF}" sibTransId="{8C232C0E-8602-428B-90D7-F66B858FF283}"/>
    <dgm:cxn modelId="{AAC649C4-6097-4422-A78B-FD9C3018AD69}" srcId="{10677948-1FED-411F-AA2D-C683C234406E}" destId="{52713F45-9F1E-452D-A52D-F59106DEC736}" srcOrd="1" destOrd="0" parTransId="{BE008A30-B689-4B80-9E06-9671F1F7522B}" sibTransId="{6E72E860-B8CB-42FB-9F2E-F32741D45A66}"/>
    <dgm:cxn modelId="{1C2006EF-3109-4B4A-9084-8A06BE87B31F}" type="presOf" srcId="{B3DBE7B4-F6F1-44E1-AB9C-5D5D698AB2A8}" destId="{46DC3E95-32C5-4924-828D-7DC50B4B9C8D}" srcOrd="0" destOrd="0" presId="urn:microsoft.com/office/officeart/2005/8/layout/vList3"/>
    <dgm:cxn modelId="{A63B5B49-B6BB-479D-8F3C-50948582B0EA}" type="presOf" srcId="{2B9E05B8-3FCE-42E6-A79D-174DFF235C60}" destId="{7ABBC709-D36C-4F1B-9B97-499D8973862B}" srcOrd="0" destOrd="0" presId="urn:microsoft.com/office/officeart/2005/8/layout/vList3"/>
    <dgm:cxn modelId="{53E38133-2EB3-4F00-9EB4-D0B824E107E4}" type="presOf" srcId="{B5AA1125-4FFC-4AB1-B008-85BC4742E4E0}" destId="{054284B9-EA8A-45F5-8995-5E887C2789D2}" srcOrd="0" destOrd="0" presId="urn:microsoft.com/office/officeart/2005/8/layout/vList3"/>
    <dgm:cxn modelId="{C76A8608-897E-4868-B3DA-CAFD505118CC}" type="presOf" srcId="{ECDC0A07-32D7-49A2-BA57-7EF3535CC82D}" destId="{7A1FA508-B01A-4525-BFF3-17A3EB48F4A8}" srcOrd="0" destOrd="0" presId="urn:microsoft.com/office/officeart/2005/8/layout/vList3"/>
    <dgm:cxn modelId="{C8CF0A10-D9BE-482C-A8DF-8697F70CA8A6}" type="presOf" srcId="{10677948-1FED-411F-AA2D-C683C234406E}" destId="{10F1C11D-0044-4FE6-B023-9044D502B98C}" srcOrd="0" destOrd="0" presId="urn:microsoft.com/office/officeart/2005/8/layout/vList3"/>
    <dgm:cxn modelId="{D7928813-009E-4084-9B28-6045C3059E82}" srcId="{10677948-1FED-411F-AA2D-C683C234406E}" destId="{B3DBE7B4-F6F1-44E1-AB9C-5D5D698AB2A8}" srcOrd="6" destOrd="0" parTransId="{BAC06B41-21BD-44CE-884F-E7DBE8A385D5}" sibTransId="{7A659297-012D-4F58-8055-01B7CD2EBD68}"/>
    <dgm:cxn modelId="{B7651AD7-5472-4B07-9088-9F7B0C8B1A7C}" type="presOf" srcId="{55F1D424-7F3C-4166-BDBF-775ED0FC9091}" destId="{7E9D7CA6-A8E0-4ECA-B1A5-A6C461973944}" srcOrd="0" destOrd="0" presId="urn:microsoft.com/office/officeart/2005/8/layout/vList3"/>
    <dgm:cxn modelId="{67DCEED9-B2A1-44B7-9659-6A6596601B5A}" srcId="{10677948-1FED-411F-AA2D-C683C234406E}" destId="{4F8E8E2A-1B89-4CEA-ADEA-ED7C9F09A23B}" srcOrd="5" destOrd="0" parTransId="{FADFB694-04FC-40C1-AB8A-864F561E5AA5}" sibTransId="{585CCA4B-295A-46D5-AF7E-B4FF25522A9D}"/>
    <dgm:cxn modelId="{90F5B810-5914-464D-A501-2EAD3C4D747D}" type="presOf" srcId="{52713F45-9F1E-452D-A52D-F59106DEC736}" destId="{DC234B4E-3AAB-49C1-B782-D6FD3CBDD38A}" srcOrd="0" destOrd="0" presId="urn:microsoft.com/office/officeart/2005/8/layout/vList3"/>
    <dgm:cxn modelId="{BE7C4C55-AA1C-47A5-A93F-22065A73B848}" srcId="{10677948-1FED-411F-AA2D-C683C234406E}" destId="{ECDC0A07-32D7-49A2-BA57-7EF3535CC82D}" srcOrd="3" destOrd="0" parTransId="{59511BD5-B03D-4907-893E-0C39A586B8AB}" sibTransId="{9EC6B6E3-E795-4AB0-9297-A2E7D85F077E}"/>
    <dgm:cxn modelId="{C0BD0C2C-CD97-4EBF-9F22-9C9381E7A33F}" type="presOf" srcId="{B2F03B76-D7C8-4F74-9198-126119858C7C}" destId="{7BC5BD31-D373-4F05-A0C8-D2F8B4F2A4CB}" srcOrd="0" destOrd="0" presId="urn:microsoft.com/office/officeart/2005/8/layout/vList3"/>
    <dgm:cxn modelId="{3F1ABF22-ECF8-424D-B813-2496CF8F6245}" srcId="{10677948-1FED-411F-AA2D-C683C234406E}" destId="{2B9E05B8-3FCE-42E6-A79D-174DFF235C60}" srcOrd="4" destOrd="0" parTransId="{58765E99-689E-4B1D-95C8-E85884DC728A}" sibTransId="{1F51552C-9BD3-49E4-A22E-E96746A05FF5}"/>
    <dgm:cxn modelId="{431B9C64-5761-47D0-A6EF-303151A073E7}" type="presOf" srcId="{4F8E8E2A-1B89-4CEA-ADEA-ED7C9F09A23B}" destId="{99267124-079E-4AA8-9472-9DC2612E627C}" srcOrd="0" destOrd="0" presId="urn:microsoft.com/office/officeart/2005/8/layout/vList3"/>
    <dgm:cxn modelId="{B2A5681E-A63F-40B9-8EEB-7CE89FC962B8}" srcId="{10677948-1FED-411F-AA2D-C683C234406E}" destId="{B2F03B76-D7C8-4F74-9198-126119858C7C}" srcOrd="2" destOrd="0" parTransId="{9747391D-7E24-498B-A034-3C26DDCFCDFE}" sibTransId="{683806B5-859D-4912-879B-8800BD9EF1BB}"/>
    <dgm:cxn modelId="{4DF2F0C4-D4F4-4E92-A9B9-42C36DD582F3}" type="presParOf" srcId="{10F1C11D-0044-4FE6-B023-9044D502B98C}" destId="{32585142-9490-4942-BE98-3F49AC801A4E}" srcOrd="0" destOrd="0" presId="urn:microsoft.com/office/officeart/2005/8/layout/vList3"/>
    <dgm:cxn modelId="{6F795D8A-CDD5-4DB8-806E-F038F272689F}" type="presParOf" srcId="{32585142-9490-4942-BE98-3F49AC801A4E}" destId="{672E387F-D543-4591-B558-EFFDFD5BCC23}" srcOrd="0" destOrd="0" presId="urn:microsoft.com/office/officeart/2005/8/layout/vList3"/>
    <dgm:cxn modelId="{FD05EC4D-0319-47F4-9AEE-D227883BD274}" type="presParOf" srcId="{32585142-9490-4942-BE98-3F49AC801A4E}" destId="{054284B9-EA8A-45F5-8995-5E887C2789D2}" srcOrd="1" destOrd="0" presId="urn:microsoft.com/office/officeart/2005/8/layout/vList3"/>
    <dgm:cxn modelId="{DACB39BB-41B5-481C-8E29-15CB489853CA}" type="presParOf" srcId="{10F1C11D-0044-4FE6-B023-9044D502B98C}" destId="{76B27A5A-5E64-4BCD-AEA2-C40FA24CD1EF}" srcOrd="1" destOrd="0" presId="urn:microsoft.com/office/officeart/2005/8/layout/vList3"/>
    <dgm:cxn modelId="{4DD6EB2B-6675-492C-A308-E875844EC137}" type="presParOf" srcId="{10F1C11D-0044-4FE6-B023-9044D502B98C}" destId="{455C31DB-3C17-4E46-B6A8-3DCEE7F1096F}" srcOrd="2" destOrd="0" presId="urn:microsoft.com/office/officeart/2005/8/layout/vList3"/>
    <dgm:cxn modelId="{A675A3E3-0CBB-4C26-80D4-5B06D59AF240}" type="presParOf" srcId="{455C31DB-3C17-4E46-B6A8-3DCEE7F1096F}" destId="{54B2E3F2-7B45-4FF6-9977-0A80B12F592B}" srcOrd="0" destOrd="0" presId="urn:microsoft.com/office/officeart/2005/8/layout/vList3"/>
    <dgm:cxn modelId="{8BDD079E-C233-44B1-9B43-29649B50AD55}" type="presParOf" srcId="{455C31DB-3C17-4E46-B6A8-3DCEE7F1096F}" destId="{DC234B4E-3AAB-49C1-B782-D6FD3CBDD38A}" srcOrd="1" destOrd="0" presId="urn:microsoft.com/office/officeart/2005/8/layout/vList3"/>
    <dgm:cxn modelId="{86A9CC38-5243-4021-B5C9-EA588691C761}" type="presParOf" srcId="{10F1C11D-0044-4FE6-B023-9044D502B98C}" destId="{034C3A74-9903-42AA-8553-8D334AB4DF9F}" srcOrd="3" destOrd="0" presId="urn:microsoft.com/office/officeart/2005/8/layout/vList3"/>
    <dgm:cxn modelId="{D10C04F1-D87B-43F9-8205-776989C55D28}" type="presParOf" srcId="{10F1C11D-0044-4FE6-B023-9044D502B98C}" destId="{FDFBB7EA-5890-4DEE-86C8-97DC77F8C97C}" srcOrd="4" destOrd="0" presId="urn:microsoft.com/office/officeart/2005/8/layout/vList3"/>
    <dgm:cxn modelId="{7E19ACCF-3062-4D1C-A0CA-FA910623B06D}" type="presParOf" srcId="{FDFBB7EA-5890-4DEE-86C8-97DC77F8C97C}" destId="{88A8C575-FF21-45D2-98D0-F1390BD72EE4}" srcOrd="0" destOrd="0" presId="urn:microsoft.com/office/officeart/2005/8/layout/vList3"/>
    <dgm:cxn modelId="{30BE76E7-54A7-4799-B370-B9062077E3C0}" type="presParOf" srcId="{FDFBB7EA-5890-4DEE-86C8-97DC77F8C97C}" destId="{7BC5BD31-D373-4F05-A0C8-D2F8B4F2A4CB}" srcOrd="1" destOrd="0" presId="urn:microsoft.com/office/officeart/2005/8/layout/vList3"/>
    <dgm:cxn modelId="{5FF03938-ED77-49BC-82EB-DDB385313A04}" type="presParOf" srcId="{10F1C11D-0044-4FE6-B023-9044D502B98C}" destId="{0213AD7D-7746-453A-B8C6-7980C5F9ADFF}" srcOrd="5" destOrd="0" presId="urn:microsoft.com/office/officeart/2005/8/layout/vList3"/>
    <dgm:cxn modelId="{28A8AD52-BB52-4AE8-B9EC-B9D47AF18DC3}" type="presParOf" srcId="{10F1C11D-0044-4FE6-B023-9044D502B98C}" destId="{B7EB1B94-B91E-4686-8BF4-F3841319E813}" srcOrd="6" destOrd="0" presId="urn:microsoft.com/office/officeart/2005/8/layout/vList3"/>
    <dgm:cxn modelId="{FB345D32-11D0-4700-9F20-4170F4ED52AB}" type="presParOf" srcId="{B7EB1B94-B91E-4686-8BF4-F3841319E813}" destId="{DF00FD48-7410-4514-91FC-D1229C2F918A}" srcOrd="0" destOrd="0" presId="urn:microsoft.com/office/officeart/2005/8/layout/vList3"/>
    <dgm:cxn modelId="{E5FA691F-519D-4469-B153-928A8BB483ED}" type="presParOf" srcId="{B7EB1B94-B91E-4686-8BF4-F3841319E813}" destId="{7A1FA508-B01A-4525-BFF3-17A3EB48F4A8}" srcOrd="1" destOrd="0" presId="urn:microsoft.com/office/officeart/2005/8/layout/vList3"/>
    <dgm:cxn modelId="{11A5BAD0-01F1-4ABC-9741-2BFE5E97EC5A}" type="presParOf" srcId="{10F1C11D-0044-4FE6-B023-9044D502B98C}" destId="{90B37190-4EC3-4515-8DA1-2B360D9749CF}" srcOrd="7" destOrd="0" presId="urn:microsoft.com/office/officeart/2005/8/layout/vList3"/>
    <dgm:cxn modelId="{C473C47B-A08E-4CF8-BE69-94DE3E0CA22C}" type="presParOf" srcId="{10F1C11D-0044-4FE6-B023-9044D502B98C}" destId="{03C6E932-AE2F-4308-8718-687D685EF6A2}" srcOrd="8" destOrd="0" presId="urn:microsoft.com/office/officeart/2005/8/layout/vList3"/>
    <dgm:cxn modelId="{8DB8A58B-573C-42FC-A19D-1F67CAB50B0A}" type="presParOf" srcId="{03C6E932-AE2F-4308-8718-687D685EF6A2}" destId="{6B795FAD-62C7-4CA8-BFFF-E1FE3497F589}" srcOrd="0" destOrd="0" presId="urn:microsoft.com/office/officeart/2005/8/layout/vList3"/>
    <dgm:cxn modelId="{415902B2-27E4-4BD8-961E-581927B87F8B}" type="presParOf" srcId="{03C6E932-AE2F-4308-8718-687D685EF6A2}" destId="{7ABBC709-D36C-4F1B-9B97-499D8973862B}" srcOrd="1" destOrd="0" presId="urn:microsoft.com/office/officeart/2005/8/layout/vList3"/>
    <dgm:cxn modelId="{A2C24E2C-C9A9-4B57-9FFA-8FDAB2BEB359}" type="presParOf" srcId="{10F1C11D-0044-4FE6-B023-9044D502B98C}" destId="{9EFAE260-C664-4E87-8066-ADC6F90E453D}" srcOrd="9" destOrd="0" presId="urn:microsoft.com/office/officeart/2005/8/layout/vList3"/>
    <dgm:cxn modelId="{63FFBAB9-9AC8-4D08-9D49-AB5D97B69AB6}" type="presParOf" srcId="{10F1C11D-0044-4FE6-B023-9044D502B98C}" destId="{18221DB3-8B31-428B-AA0E-15BA2D844A18}" srcOrd="10" destOrd="0" presId="urn:microsoft.com/office/officeart/2005/8/layout/vList3"/>
    <dgm:cxn modelId="{DC44C127-AA44-48E4-81E4-30BE5E394129}" type="presParOf" srcId="{18221DB3-8B31-428B-AA0E-15BA2D844A18}" destId="{F7C1A3C8-C38C-43AE-9DDB-B39EB6EFB4C1}" srcOrd="0" destOrd="0" presId="urn:microsoft.com/office/officeart/2005/8/layout/vList3"/>
    <dgm:cxn modelId="{FD4EEB10-BEAE-4E58-99AF-2B1EDD93A12A}" type="presParOf" srcId="{18221DB3-8B31-428B-AA0E-15BA2D844A18}" destId="{99267124-079E-4AA8-9472-9DC2612E627C}" srcOrd="1" destOrd="0" presId="urn:microsoft.com/office/officeart/2005/8/layout/vList3"/>
    <dgm:cxn modelId="{427815E0-531F-4E81-B64F-391921ABF46E}" type="presParOf" srcId="{10F1C11D-0044-4FE6-B023-9044D502B98C}" destId="{891F8F18-6570-458E-AB94-A4B55AEC4D87}" srcOrd="11" destOrd="0" presId="urn:microsoft.com/office/officeart/2005/8/layout/vList3"/>
    <dgm:cxn modelId="{31C20B09-213A-40C2-B476-18031A9A66A8}" type="presParOf" srcId="{10F1C11D-0044-4FE6-B023-9044D502B98C}" destId="{927A8C41-B0AC-445E-9015-F9F27703AA87}" srcOrd="12" destOrd="0" presId="urn:microsoft.com/office/officeart/2005/8/layout/vList3"/>
    <dgm:cxn modelId="{24930571-B4A8-4ED6-9B1A-7B8E5FEFBCB0}" type="presParOf" srcId="{927A8C41-B0AC-445E-9015-F9F27703AA87}" destId="{49000B61-F400-4613-AC17-6D5108757016}" srcOrd="0" destOrd="0" presId="urn:microsoft.com/office/officeart/2005/8/layout/vList3"/>
    <dgm:cxn modelId="{307F8C4D-9248-45DB-B79F-5855A6ECB7AB}" type="presParOf" srcId="{927A8C41-B0AC-445E-9015-F9F27703AA87}" destId="{46DC3E95-32C5-4924-828D-7DC50B4B9C8D}" srcOrd="1" destOrd="0" presId="urn:microsoft.com/office/officeart/2005/8/layout/vList3"/>
    <dgm:cxn modelId="{F2A590E9-428E-4ADF-A9FB-E9A85D6505AF}" type="presParOf" srcId="{10F1C11D-0044-4FE6-B023-9044D502B98C}" destId="{4511A656-57BC-4C19-AD08-3F000AAB5321}" srcOrd="13" destOrd="0" presId="urn:microsoft.com/office/officeart/2005/8/layout/vList3"/>
    <dgm:cxn modelId="{60607E2A-9A01-411D-8C89-C0783F1FB906}" type="presParOf" srcId="{10F1C11D-0044-4FE6-B023-9044D502B98C}" destId="{B88DE735-7179-4D2F-8CF3-DF476418E586}" srcOrd="14" destOrd="0" presId="urn:microsoft.com/office/officeart/2005/8/layout/vList3"/>
    <dgm:cxn modelId="{53A76C39-D45B-43B1-8114-A0CB2AFB3142}" type="presParOf" srcId="{B88DE735-7179-4D2F-8CF3-DF476418E586}" destId="{B22689D9-0324-4BDB-9354-66F72644580E}" srcOrd="0" destOrd="0" presId="urn:microsoft.com/office/officeart/2005/8/layout/vList3"/>
    <dgm:cxn modelId="{2EC7187B-F1C4-44DF-BF9D-6B36F0301243}" type="presParOf" srcId="{B88DE735-7179-4D2F-8CF3-DF476418E586}" destId="{7E9D7CA6-A8E0-4ECA-B1A5-A6C46197394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FC052FEC-1120-4726-9A52-229E39B9A09C}"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F34FCEDA-A27E-4773-A424-64D7198FAAAE}">
      <dgm:prSet/>
      <dgm:spPr>
        <a:solidFill>
          <a:srgbClr val="002060"/>
        </a:solidFill>
      </dgm:spPr>
      <dgm:t>
        <a:bodyPr/>
        <a:lstStyle/>
        <a:p>
          <a:pPr algn="ctr" rtl="0"/>
          <a:r>
            <a:rPr lang="en-US" dirty="0"/>
            <a:t>5) Bit Reversed Addressing Mode</a:t>
          </a:r>
        </a:p>
      </dgm:t>
    </dgm:pt>
    <dgm:pt modelId="{E76CD282-6161-447A-A24C-F42BCB75FE08}" type="parTrans" cxnId="{547A62EF-1381-4EB8-9E97-1028B5B9E466}">
      <dgm:prSet/>
      <dgm:spPr/>
      <dgm:t>
        <a:bodyPr/>
        <a:lstStyle/>
        <a:p>
          <a:endParaRPr lang="en-US"/>
        </a:p>
      </dgm:t>
    </dgm:pt>
    <dgm:pt modelId="{EC431B7E-55A9-422B-81A3-B29F6EA0AD3B}" type="sibTrans" cxnId="{547A62EF-1381-4EB8-9E97-1028B5B9E466}">
      <dgm:prSet/>
      <dgm:spPr/>
      <dgm:t>
        <a:bodyPr/>
        <a:lstStyle/>
        <a:p>
          <a:endParaRPr lang="en-US"/>
        </a:p>
      </dgm:t>
    </dgm:pt>
    <dgm:pt modelId="{D62164E7-9800-4695-9681-543B46C84E47}" type="pres">
      <dgm:prSet presAssocID="{FC052FEC-1120-4726-9A52-229E39B9A09C}" presName="linear" presStyleCnt="0">
        <dgm:presLayoutVars>
          <dgm:animLvl val="lvl"/>
          <dgm:resizeHandles val="exact"/>
        </dgm:presLayoutVars>
      </dgm:prSet>
      <dgm:spPr/>
      <dgm:t>
        <a:bodyPr/>
        <a:lstStyle/>
        <a:p>
          <a:endParaRPr lang="en-US"/>
        </a:p>
      </dgm:t>
    </dgm:pt>
    <dgm:pt modelId="{76488534-74E5-413E-9D89-0C1C0A0BB59F}" type="pres">
      <dgm:prSet presAssocID="{F34FCEDA-A27E-4773-A424-64D7198FAAAE}" presName="parentText" presStyleLbl="node1" presStyleIdx="0" presStyleCnt="1" custLinFactNeighborX="-1449" custLinFactNeighborY="-26037">
        <dgm:presLayoutVars>
          <dgm:chMax val="0"/>
          <dgm:bulletEnabled val="1"/>
        </dgm:presLayoutVars>
      </dgm:prSet>
      <dgm:spPr/>
      <dgm:t>
        <a:bodyPr/>
        <a:lstStyle/>
        <a:p>
          <a:endParaRPr lang="en-US"/>
        </a:p>
      </dgm:t>
    </dgm:pt>
  </dgm:ptLst>
  <dgm:cxnLst>
    <dgm:cxn modelId="{547A62EF-1381-4EB8-9E97-1028B5B9E466}" srcId="{FC052FEC-1120-4726-9A52-229E39B9A09C}" destId="{F34FCEDA-A27E-4773-A424-64D7198FAAAE}" srcOrd="0" destOrd="0" parTransId="{E76CD282-6161-447A-A24C-F42BCB75FE08}" sibTransId="{EC431B7E-55A9-422B-81A3-B29F6EA0AD3B}"/>
    <dgm:cxn modelId="{3BDDB5C6-471C-4C36-9770-DCA3830E13E1}" type="presOf" srcId="{F34FCEDA-A27E-4773-A424-64D7198FAAAE}" destId="{76488534-74E5-413E-9D89-0C1C0A0BB59F}" srcOrd="0" destOrd="0" presId="urn:microsoft.com/office/officeart/2005/8/layout/vList2"/>
    <dgm:cxn modelId="{A1CA1154-90FA-4633-BB18-F6767F6426DD}" type="presOf" srcId="{FC052FEC-1120-4726-9A52-229E39B9A09C}" destId="{D62164E7-9800-4695-9681-543B46C84E47}" srcOrd="0" destOrd="0" presId="urn:microsoft.com/office/officeart/2005/8/layout/vList2"/>
    <dgm:cxn modelId="{32135727-3CD4-40F9-815B-24BB267A8239}" type="presParOf" srcId="{D62164E7-9800-4695-9681-543B46C84E47}" destId="{76488534-74E5-413E-9D89-0C1C0A0BB59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9A8847E-86CE-4248-B240-DDA93CE1A4E9}"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25122B37-C823-4558-A0C9-4702CD59B926}">
      <dgm:prSet/>
      <dgm:spPr>
        <a:solidFill>
          <a:srgbClr val="002060"/>
        </a:solidFill>
      </dgm:spPr>
      <dgm:t>
        <a:bodyPr/>
        <a:lstStyle/>
        <a:p>
          <a:pPr algn="ctr" rtl="0"/>
          <a:r>
            <a:rPr lang="en-US"/>
            <a:t>6) Circular Addressing</a:t>
          </a:r>
        </a:p>
      </dgm:t>
    </dgm:pt>
    <dgm:pt modelId="{800694A9-8264-437C-A4A1-3EE34DD037DB}" type="parTrans" cxnId="{A87F9FF0-32A5-4C0D-8720-8C348B83CD1A}">
      <dgm:prSet/>
      <dgm:spPr/>
      <dgm:t>
        <a:bodyPr/>
        <a:lstStyle/>
        <a:p>
          <a:endParaRPr lang="en-US"/>
        </a:p>
      </dgm:t>
    </dgm:pt>
    <dgm:pt modelId="{7940EB3D-7998-458E-9113-8D7CA83277EC}" type="sibTrans" cxnId="{A87F9FF0-32A5-4C0D-8720-8C348B83CD1A}">
      <dgm:prSet/>
      <dgm:spPr/>
      <dgm:t>
        <a:bodyPr/>
        <a:lstStyle/>
        <a:p>
          <a:endParaRPr lang="en-US"/>
        </a:p>
      </dgm:t>
    </dgm:pt>
    <dgm:pt modelId="{2B2325F9-EEFB-46F0-AF98-61C1A5834348}" type="pres">
      <dgm:prSet presAssocID="{A9A8847E-86CE-4248-B240-DDA93CE1A4E9}" presName="linear" presStyleCnt="0">
        <dgm:presLayoutVars>
          <dgm:animLvl val="lvl"/>
          <dgm:resizeHandles val="exact"/>
        </dgm:presLayoutVars>
      </dgm:prSet>
      <dgm:spPr/>
      <dgm:t>
        <a:bodyPr/>
        <a:lstStyle/>
        <a:p>
          <a:endParaRPr lang="en-US"/>
        </a:p>
      </dgm:t>
    </dgm:pt>
    <dgm:pt modelId="{8CCA7D22-7A51-477F-8D2C-F5C1B70E9FC9}" type="pres">
      <dgm:prSet presAssocID="{25122B37-C823-4558-A0C9-4702CD59B926}" presName="parentText" presStyleLbl="node1" presStyleIdx="0" presStyleCnt="1">
        <dgm:presLayoutVars>
          <dgm:chMax val="0"/>
          <dgm:bulletEnabled val="1"/>
        </dgm:presLayoutVars>
      </dgm:prSet>
      <dgm:spPr/>
      <dgm:t>
        <a:bodyPr/>
        <a:lstStyle/>
        <a:p>
          <a:endParaRPr lang="en-US"/>
        </a:p>
      </dgm:t>
    </dgm:pt>
  </dgm:ptLst>
  <dgm:cxnLst>
    <dgm:cxn modelId="{3150E916-23D4-4866-BF3E-3DF599E043E7}" type="presOf" srcId="{25122B37-C823-4558-A0C9-4702CD59B926}" destId="{8CCA7D22-7A51-477F-8D2C-F5C1B70E9FC9}" srcOrd="0" destOrd="0" presId="urn:microsoft.com/office/officeart/2005/8/layout/vList2"/>
    <dgm:cxn modelId="{A87F9FF0-32A5-4C0D-8720-8C348B83CD1A}" srcId="{A9A8847E-86CE-4248-B240-DDA93CE1A4E9}" destId="{25122B37-C823-4558-A0C9-4702CD59B926}" srcOrd="0" destOrd="0" parTransId="{800694A9-8264-437C-A4A1-3EE34DD037DB}" sibTransId="{7940EB3D-7998-458E-9113-8D7CA83277EC}"/>
    <dgm:cxn modelId="{E571BC3F-F5D9-4538-8480-EED244C164D4}" type="presOf" srcId="{A9A8847E-86CE-4248-B240-DDA93CE1A4E9}" destId="{2B2325F9-EEFB-46F0-AF98-61C1A5834348}" srcOrd="0" destOrd="0" presId="urn:microsoft.com/office/officeart/2005/8/layout/vList2"/>
    <dgm:cxn modelId="{2B6FC42C-9D21-4D5D-BADE-A50D6E404D92}" type="presParOf" srcId="{2B2325F9-EEFB-46F0-AF98-61C1A5834348}" destId="{8CCA7D22-7A51-477F-8D2C-F5C1B70E9FC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45CE410-6FB6-4717-A6A1-3D3BBBFE1543}"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3F7217A6-34A4-440B-BDAD-3A889DC7A3F2}">
      <dgm:prSet/>
      <dgm:spPr>
        <a:solidFill>
          <a:srgbClr val="002060"/>
        </a:solidFill>
      </dgm:spPr>
      <dgm:t>
        <a:bodyPr/>
        <a:lstStyle/>
        <a:p>
          <a:pPr algn="ctr" rtl="0"/>
          <a:r>
            <a:rPr lang="en-US" dirty="0"/>
            <a:t>On Chip Peripherals</a:t>
          </a:r>
        </a:p>
      </dgm:t>
    </dgm:pt>
    <dgm:pt modelId="{324ACEDB-A205-4813-957E-42CB1FADD526}" type="parTrans" cxnId="{1E414462-A968-42A5-8192-868B85704DB0}">
      <dgm:prSet/>
      <dgm:spPr/>
      <dgm:t>
        <a:bodyPr/>
        <a:lstStyle/>
        <a:p>
          <a:endParaRPr lang="en-US"/>
        </a:p>
      </dgm:t>
    </dgm:pt>
    <dgm:pt modelId="{D83CA3CB-3863-416D-9C91-591F11AA74C2}" type="sibTrans" cxnId="{1E414462-A968-42A5-8192-868B85704DB0}">
      <dgm:prSet/>
      <dgm:spPr/>
      <dgm:t>
        <a:bodyPr/>
        <a:lstStyle/>
        <a:p>
          <a:endParaRPr lang="en-US"/>
        </a:p>
      </dgm:t>
    </dgm:pt>
    <dgm:pt modelId="{BA592A54-BA52-446D-960F-D76026B8EBD2}" type="pres">
      <dgm:prSet presAssocID="{945CE410-6FB6-4717-A6A1-3D3BBBFE1543}" presName="linear" presStyleCnt="0">
        <dgm:presLayoutVars>
          <dgm:animLvl val="lvl"/>
          <dgm:resizeHandles val="exact"/>
        </dgm:presLayoutVars>
      </dgm:prSet>
      <dgm:spPr/>
      <dgm:t>
        <a:bodyPr/>
        <a:lstStyle/>
        <a:p>
          <a:endParaRPr lang="en-US"/>
        </a:p>
      </dgm:t>
    </dgm:pt>
    <dgm:pt modelId="{3ADE067B-EBB9-4499-8D09-B176F791D824}" type="pres">
      <dgm:prSet presAssocID="{3F7217A6-34A4-440B-BDAD-3A889DC7A3F2}" presName="parentText" presStyleLbl="node1" presStyleIdx="0" presStyleCnt="1">
        <dgm:presLayoutVars>
          <dgm:chMax val="0"/>
          <dgm:bulletEnabled val="1"/>
        </dgm:presLayoutVars>
      </dgm:prSet>
      <dgm:spPr/>
      <dgm:t>
        <a:bodyPr/>
        <a:lstStyle/>
        <a:p>
          <a:endParaRPr lang="en-US"/>
        </a:p>
      </dgm:t>
    </dgm:pt>
  </dgm:ptLst>
  <dgm:cxnLst>
    <dgm:cxn modelId="{225602A4-12BE-4E91-B22F-425410C9FDC8}" type="presOf" srcId="{945CE410-6FB6-4717-A6A1-3D3BBBFE1543}" destId="{BA592A54-BA52-446D-960F-D76026B8EBD2}" srcOrd="0" destOrd="0" presId="urn:microsoft.com/office/officeart/2005/8/layout/vList2"/>
    <dgm:cxn modelId="{1E414462-A968-42A5-8192-868B85704DB0}" srcId="{945CE410-6FB6-4717-A6A1-3D3BBBFE1543}" destId="{3F7217A6-34A4-440B-BDAD-3A889DC7A3F2}" srcOrd="0" destOrd="0" parTransId="{324ACEDB-A205-4813-957E-42CB1FADD526}" sibTransId="{D83CA3CB-3863-416D-9C91-591F11AA74C2}"/>
    <dgm:cxn modelId="{92E38ADA-2A73-4B99-9C00-DC0F875A5F1C}" type="presOf" srcId="{3F7217A6-34A4-440B-BDAD-3A889DC7A3F2}" destId="{3ADE067B-EBB9-4499-8D09-B176F791D824}" srcOrd="0" destOrd="0" presId="urn:microsoft.com/office/officeart/2005/8/layout/vList2"/>
    <dgm:cxn modelId="{BB4BA1A6-0170-4A6D-8BE2-2C7BFDD0D4D9}" type="presParOf" srcId="{BA592A54-BA52-446D-960F-D76026B8EBD2}" destId="{3ADE067B-EBB9-4499-8D09-B176F791D8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2EF19BD-1C8C-4F49-B6F3-7020E3A07743}" type="doc">
      <dgm:prSet loTypeId="urn:microsoft.com/office/officeart/2005/8/layout/vList2" loCatId="list" qsTypeId="urn:microsoft.com/office/officeart/2005/8/quickstyle/3d1" qsCatId="3D" csTypeId="urn:microsoft.com/office/officeart/2005/8/colors/accent5_2" csCatId="accent5" phldr="1"/>
      <dgm:spPr/>
      <dgm:t>
        <a:bodyPr/>
        <a:lstStyle/>
        <a:p>
          <a:endParaRPr lang="en-US"/>
        </a:p>
      </dgm:t>
    </dgm:pt>
    <dgm:pt modelId="{F812338A-CA9E-4CC2-B05F-3B3B1BC10C36}">
      <dgm:prSet custT="1"/>
      <dgm:spPr>
        <a:solidFill>
          <a:srgbClr val="002060"/>
        </a:solidFill>
      </dgm:spPr>
      <dgm:t>
        <a:bodyPr/>
        <a:lstStyle/>
        <a:p>
          <a:pPr rtl="0"/>
          <a:r>
            <a:rPr lang="en-US" sz="2800" dirty="0"/>
            <a:t>1) On-chip Timer</a:t>
          </a:r>
        </a:p>
      </dgm:t>
    </dgm:pt>
    <dgm:pt modelId="{30142871-57C5-41AC-BD16-A9A90AA9785C}" type="parTrans" cxnId="{92A51BFD-3032-4556-B691-98FFDADC1A46}">
      <dgm:prSet/>
      <dgm:spPr/>
      <dgm:t>
        <a:bodyPr/>
        <a:lstStyle/>
        <a:p>
          <a:endParaRPr lang="en-US" sz="2400"/>
        </a:p>
      </dgm:t>
    </dgm:pt>
    <dgm:pt modelId="{0119F094-3F20-498D-A75E-2F92B949CFB7}" type="sibTrans" cxnId="{92A51BFD-3032-4556-B691-98FFDADC1A46}">
      <dgm:prSet/>
      <dgm:spPr/>
      <dgm:t>
        <a:bodyPr/>
        <a:lstStyle/>
        <a:p>
          <a:endParaRPr lang="en-US" sz="2400"/>
        </a:p>
      </dgm:t>
    </dgm:pt>
    <dgm:pt modelId="{C7D99FF4-E3EA-4350-8773-3BE3D66836F9}">
      <dgm:prSet custT="1"/>
      <dgm:spPr>
        <a:solidFill>
          <a:srgbClr val="002060"/>
        </a:solidFill>
      </dgm:spPr>
      <dgm:t>
        <a:bodyPr/>
        <a:lstStyle/>
        <a:p>
          <a:pPr rtl="0"/>
          <a:r>
            <a:rPr lang="en-US" sz="2800" dirty="0"/>
            <a:t>2) Serial Port</a:t>
          </a:r>
        </a:p>
      </dgm:t>
    </dgm:pt>
    <dgm:pt modelId="{8C0942D4-5A43-4805-97D8-10E06D3AF1C6}" type="parTrans" cxnId="{2B979D9C-6F93-4F78-9D61-3B9B71AF7ACE}">
      <dgm:prSet/>
      <dgm:spPr/>
      <dgm:t>
        <a:bodyPr/>
        <a:lstStyle/>
        <a:p>
          <a:endParaRPr lang="en-US" sz="2400"/>
        </a:p>
      </dgm:t>
    </dgm:pt>
    <dgm:pt modelId="{FDB0A6E1-70C8-4D61-B825-F05A6AD69BD6}" type="sibTrans" cxnId="{2B979D9C-6F93-4F78-9D61-3B9B71AF7ACE}">
      <dgm:prSet/>
      <dgm:spPr/>
      <dgm:t>
        <a:bodyPr/>
        <a:lstStyle/>
        <a:p>
          <a:endParaRPr lang="en-US" sz="2400"/>
        </a:p>
      </dgm:t>
    </dgm:pt>
    <dgm:pt modelId="{4EDFE292-A6A5-4C02-9E65-B8C00F7E388D}">
      <dgm:prSet custT="1"/>
      <dgm:spPr>
        <a:solidFill>
          <a:srgbClr val="002060"/>
        </a:solidFill>
      </dgm:spPr>
      <dgm:t>
        <a:bodyPr/>
        <a:lstStyle/>
        <a:p>
          <a:pPr rtl="0"/>
          <a:r>
            <a:rPr lang="en-US" sz="2800" dirty="0"/>
            <a:t>3) TDM Serial port</a:t>
          </a:r>
        </a:p>
      </dgm:t>
    </dgm:pt>
    <dgm:pt modelId="{D005EB3B-1E2A-43CF-B571-AA60C251D46C}" type="parTrans" cxnId="{4D8366E1-E001-4836-8405-6D9BE178E053}">
      <dgm:prSet/>
      <dgm:spPr/>
      <dgm:t>
        <a:bodyPr/>
        <a:lstStyle/>
        <a:p>
          <a:endParaRPr lang="en-US" sz="2400"/>
        </a:p>
      </dgm:t>
    </dgm:pt>
    <dgm:pt modelId="{406F9AF1-B760-47F9-B33E-69DC3A8989C6}" type="sibTrans" cxnId="{4D8366E1-E001-4836-8405-6D9BE178E053}">
      <dgm:prSet/>
      <dgm:spPr/>
      <dgm:t>
        <a:bodyPr/>
        <a:lstStyle/>
        <a:p>
          <a:endParaRPr lang="en-US" sz="2400"/>
        </a:p>
      </dgm:t>
    </dgm:pt>
    <dgm:pt modelId="{C8DDE4A6-307A-406D-9AA9-C3204FAEE7A9}">
      <dgm:prSet custT="1"/>
      <dgm:spPr>
        <a:solidFill>
          <a:srgbClr val="002060"/>
        </a:solidFill>
      </dgm:spPr>
      <dgm:t>
        <a:bodyPr/>
        <a:lstStyle/>
        <a:p>
          <a:pPr rtl="0"/>
          <a:r>
            <a:rPr lang="en-US" sz="2800" dirty="0"/>
            <a:t>4) Parallel Port</a:t>
          </a:r>
        </a:p>
      </dgm:t>
    </dgm:pt>
    <dgm:pt modelId="{8F8F4157-3639-462C-81D7-F2FDF1AA8BF3}" type="parTrans" cxnId="{7779103A-F66D-437D-9EC7-8F0CCAD2A134}">
      <dgm:prSet/>
      <dgm:spPr/>
      <dgm:t>
        <a:bodyPr/>
        <a:lstStyle/>
        <a:p>
          <a:endParaRPr lang="en-US" sz="2400"/>
        </a:p>
      </dgm:t>
    </dgm:pt>
    <dgm:pt modelId="{35A760EF-4D01-4C09-8F9F-C6FF4EB347E1}" type="sibTrans" cxnId="{7779103A-F66D-437D-9EC7-8F0CCAD2A134}">
      <dgm:prSet/>
      <dgm:spPr/>
      <dgm:t>
        <a:bodyPr/>
        <a:lstStyle/>
        <a:p>
          <a:endParaRPr lang="en-US" sz="2400"/>
        </a:p>
      </dgm:t>
    </dgm:pt>
    <dgm:pt modelId="{CAC59DE5-C011-48AB-8284-4B22A73F43FD}">
      <dgm:prSet custT="1"/>
      <dgm:spPr>
        <a:solidFill>
          <a:srgbClr val="002060"/>
        </a:solidFill>
      </dgm:spPr>
      <dgm:t>
        <a:bodyPr/>
        <a:lstStyle/>
        <a:p>
          <a:pPr rtl="0"/>
          <a:r>
            <a:rPr lang="en-US" sz="2800" dirty="0"/>
            <a:t>5) Bit I/O Ports</a:t>
          </a:r>
        </a:p>
      </dgm:t>
    </dgm:pt>
    <dgm:pt modelId="{2EB4F8F2-B224-40B4-A9D6-766436655932}" type="parTrans" cxnId="{AD5E7ED8-BF92-40A2-AF65-33AC4EE14589}">
      <dgm:prSet/>
      <dgm:spPr/>
      <dgm:t>
        <a:bodyPr/>
        <a:lstStyle/>
        <a:p>
          <a:endParaRPr lang="en-US" sz="2400"/>
        </a:p>
      </dgm:t>
    </dgm:pt>
    <dgm:pt modelId="{AB1B4734-C662-4809-B5B4-6C3C3C295D0B}" type="sibTrans" cxnId="{AD5E7ED8-BF92-40A2-AF65-33AC4EE14589}">
      <dgm:prSet/>
      <dgm:spPr/>
      <dgm:t>
        <a:bodyPr/>
        <a:lstStyle/>
        <a:p>
          <a:endParaRPr lang="en-US" sz="2400"/>
        </a:p>
      </dgm:t>
    </dgm:pt>
    <dgm:pt modelId="{D63240F7-F67D-4FC8-8B97-1C1079A28DA7}">
      <dgm:prSet custT="1"/>
      <dgm:spPr>
        <a:solidFill>
          <a:srgbClr val="002060"/>
        </a:solidFill>
      </dgm:spPr>
      <dgm:t>
        <a:bodyPr/>
        <a:lstStyle/>
        <a:p>
          <a:pPr rtl="0"/>
          <a:r>
            <a:rPr lang="en-US" sz="2800" dirty="0"/>
            <a:t>6) Host Port</a:t>
          </a:r>
        </a:p>
      </dgm:t>
    </dgm:pt>
    <dgm:pt modelId="{5FF52AA9-8BE5-4CE7-8A7F-D8772C0B159A}" type="parTrans" cxnId="{16E27E7D-54CE-4826-9047-E54B6EEFA4E9}">
      <dgm:prSet/>
      <dgm:spPr/>
      <dgm:t>
        <a:bodyPr/>
        <a:lstStyle/>
        <a:p>
          <a:endParaRPr lang="en-US" sz="2400"/>
        </a:p>
      </dgm:t>
    </dgm:pt>
    <dgm:pt modelId="{D1CE6D94-34E1-4007-AE86-D9622F629593}" type="sibTrans" cxnId="{16E27E7D-54CE-4826-9047-E54B6EEFA4E9}">
      <dgm:prSet/>
      <dgm:spPr/>
      <dgm:t>
        <a:bodyPr/>
        <a:lstStyle/>
        <a:p>
          <a:endParaRPr lang="en-US" sz="2400"/>
        </a:p>
      </dgm:t>
    </dgm:pt>
    <dgm:pt modelId="{5D747B7A-257B-441D-BCBF-78721EAC725A}">
      <dgm:prSet custT="1"/>
      <dgm:spPr>
        <a:solidFill>
          <a:srgbClr val="002060"/>
        </a:solidFill>
      </dgm:spPr>
      <dgm:t>
        <a:bodyPr/>
        <a:lstStyle/>
        <a:p>
          <a:pPr rtl="0"/>
          <a:r>
            <a:rPr lang="en-US" sz="2800" dirty="0"/>
            <a:t>7) </a:t>
          </a:r>
          <a:r>
            <a:rPr lang="en-US" sz="2800" dirty="0" err="1"/>
            <a:t>Comm</a:t>
          </a:r>
          <a:r>
            <a:rPr lang="en-US" sz="2800" dirty="0"/>
            <a:t> Ports</a:t>
          </a:r>
        </a:p>
      </dgm:t>
    </dgm:pt>
    <dgm:pt modelId="{A9F9AA41-386D-45BB-B93E-179D69DBEBAD}" type="parTrans" cxnId="{78F9ECCF-1419-4B5E-9231-5FCC49BE9CB2}">
      <dgm:prSet/>
      <dgm:spPr/>
      <dgm:t>
        <a:bodyPr/>
        <a:lstStyle/>
        <a:p>
          <a:endParaRPr lang="en-US" sz="2400"/>
        </a:p>
      </dgm:t>
    </dgm:pt>
    <dgm:pt modelId="{CAF71940-0383-4C3F-A48D-0D1C4157168D}" type="sibTrans" cxnId="{78F9ECCF-1419-4B5E-9231-5FCC49BE9CB2}">
      <dgm:prSet/>
      <dgm:spPr/>
      <dgm:t>
        <a:bodyPr/>
        <a:lstStyle/>
        <a:p>
          <a:endParaRPr lang="en-US" sz="2400"/>
        </a:p>
      </dgm:t>
    </dgm:pt>
    <dgm:pt modelId="{F834A0CF-EE5A-4B53-B29F-5D85E26D511D}">
      <dgm:prSet custT="1"/>
      <dgm:spPr>
        <a:solidFill>
          <a:srgbClr val="002060"/>
        </a:solidFill>
      </dgm:spPr>
      <dgm:t>
        <a:bodyPr/>
        <a:lstStyle/>
        <a:p>
          <a:pPr rtl="0"/>
          <a:r>
            <a:rPr lang="en-US" sz="2800" dirty="0"/>
            <a:t>8) On-Chip A/D and D/A Converters</a:t>
          </a:r>
        </a:p>
      </dgm:t>
    </dgm:pt>
    <dgm:pt modelId="{B86CF7D3-AB8A-4296-9381-517984D4206E}" type="parTrans" cxnId="{15324BF9-F6A3-46F8-8B0D-6E0D471D289D}">
      <dgm:prSet/>
      <dgm:spPr/>
      <dgm:t>
        <a:bodyPr/>
        <a:lstStyle/>
        <a:p>
          <a:endParaRPr lang="en-US" sz="2400"/>
        </a:p>
      </dgm:t>
    </dgm:pt>
    <dgm:pt modelId="{B47CB50A-C106-45F5-B9AE-DE4F576DAB9A}" type="sibTrans" cxnId="{15324BF9-F6A3-46F8-8B0D-6E0D471D289D}">
      <dgm:prSet/>
      <dgm:spPr/>
      <dgm:t>
        <a:bodyPr/>
        <a:lstStyle/>
        <a:p>
          <a:endParaRPr lang="en-US" sz="2400"/>
        </a:p>
      </dgm:t>
    </dgm:pt>
    <dgm:pt modelId="{F4AD0AE6-5B87-4249-84BA-36C57CF97E6F}">
      <dgm:prSet custT="1"/>
      <dgm:spPr>
        <a:solidFill>
          <a:srgbClr val="002060"/>
        </a:solidFill>
      </dgm:spPr>
      <dgm:t>
        <a:bodyPr/>
        <a:lstStyle/>
        <a:p>
          <a:pPr rtl="0"/>
          <a:r>
            <a:rPr lang="en-US" sz="2800" dirty="0"/>
            <a:t>9) P-DSPs with RISC &amp; CISC</a:t>
          </a:r>
        </a:p>
      </dgm:t>
    </dgm:pt>
    <dgm:pt modelId="{EB196978-8204-4E78-A3AE-89B52F0769A2}" type="parTrans" cxnId="{445B0207-B260-455C-91C3-7B9DED9208F2}">
      <dgm:prSet/>
      <dgm:spPr/>
      <dgm:t>
        <a:bodyPr/>
        <a:lstStyle/>
        <a:p>
          <a:endParaRPr lang="en-US" sz="2400"/>
        </a:p>
      </dgm:t>
    </dgm:pt>
    <dgm:pt modelId="{72B10617-B58B-4187-8856-16E439908762}" type="sibTrans" cxnId="{445B0207-B260-455C-91C3-7B9DED9208F2}">
      <dgm:prSet/>
      <dgm:spPr/>
      <dgm:t>
        <a:bodyPr/>
        <a:lstStyle/>
        <a:p>
          <a:endParaRPr lang="en-US" sz="2400"/>
        </a:p>
      </dgm:t>
    </dgm:pt>
    <dgm:pt modelId="{D0BB5844-1AD4-4BFA-81E8-C7BBF582C9D8}" type="pres">
      <dgm:prSet presAssocID="{32EF19BD-1C8C-4F49-B6F3-7020E3A07743}" presName="linear" presStyleCnt="0">
        <dgm:presLayoutVars>
          <dgm:animLvl val="lvl"/>
          <dgm:resizeHandles val="exact"/>
        </dgm:presLayoutVars>
      </dgm:prSet>
      <dgm:spPr/>
      <dgm:t>
        <a:bodyPr/>
        <a:lstStyle/>
        <a:p>
          <a:endParaRPr lang="en-US"/>
        </a:p>
      </dgm:t>
    </dgm:pt>
    <dgm:pt modelId="{670B4231-0837-460E-8517-4A5C760E10B1}" type="pres">
      <dgm:prSet presAssocID="{F812338A-CA9E-4CC2-B05F-3B3B1BC10C36}" presName="parentText" presStyleLbl="node1" presStyleIdx="0" presStyleCnt="9">
        <dgm:presLayoutVars>
          <dgm:chMax val="0"/>
          <dgm:bulletEnabled val="1"/>
        </dgm:presLayoutVars>
      </dgm:prSet>
      <dgm:spPr/>
      <dgm:t>
        <a:bodyPr/>
        <a:lstStyle/>
        <a:p>
          <a:endParaRPr lang="en-US"/>
        </a:p>
      </dgm:t>
    </dgm:pt>
    <dgm:pt modelId="{8BB11B93-2DEB-4FE4-8050-70CD4E87C0C2}" type="pres">
      <dgm:prSet presAssocID="{0119F094-3F20-498D-A75E-2F92B949CFB7}" presName="spacer" presStyleCnt="0"/>
      <dgm:spPr/>
    </dgm:pt>
    <dgm:pt modelId="{B35C026B-0E2F-460D-9BF7-160AD43CA79C}" type="pres">
      <dgm:prSet presAssocID="{C7D99FF4-E3EA-4350-8773-3BE3D66836F9}" presName="parentText" presStyleLbl="node1" presStyleIdx="1" presStyleCnt="9">
        <dgm:presLayoutVars>
          <dgm:chMax val="0"/>
          <dgm:bulletEnabled val="1"/>
        </dgm:presLayoutVars>
      </dgm:prSet>
      <dgm:spPr/>
      <dgm:t>
        <a:bodyPr/>
        <a:lstStyle/>
        <a:p>
          <a:endParaRPr lang="en-US"/>
        </a:p>
      </dgm:t>
    </dgm:pt>
    <dgm:pt modelId="{67B0FE0A-C232-498B-8972-A0013ABDE1F6}" type="pres">
      <dgm:prSet presAssocID="{FDB0A6E1-70C8-4D61-B825-F05A6AD69BD6}" presName="spacer" presStyleCnt="0"/>
      <dgm:spPr/>
    </dgm:pt>
    <dgm:pt modelId="{7D3002AE-3681-451C-B151-3401DA7D0FA7}" type="pres">
      <dgm:prSet presAssocID="{4EDFE292-A6A5-4C02-9E65-B8C00F7E388D}" presName="parentText" presStyleLbl="node1" presStyleIdx="2" presStyleCnt="9">
        <dgm:presLayoutVars>
          <dgm:chMax val="0"/>
          <dgm:bulletEnabled val="1"/>
        </dgm:presLayoutVars>
      </dgm:prSet>
      <dgm:spPr/>
      <dgm:t>
        <a:bodyPr/>
        <a:lstStyle/>
        <a:p>
          <a:endParaRPr lang="en-US"/>
        </a:p>
      </dgm:t>
    </dgm:pt>
    <dgm:pt modelId="{06A7E823-4042-47E8-AE31-F323F217A378}" type="pres">
      <dgm:prSet presAssocID="{406F9AF1-B760-47F9-B33E-69DC3A8989C6}" presName="spacer" presStyleCnt="0"/>
      <dgm:spPr/>
    </dgm:pt>
    <dgm:pt modelId="{2C98ED0A-323F-4BB7-BF13-842DB35EFB4D}" type="pres">
      <dgm:prSet presAssocID="{C8DDE4A6-307A-406D-9AA9-C3204FAEE7A9}" presName="parentText" presStyleLbl="node1" presStyleIdx="3" presStyleCnt="9">
        <dgm:presLayoutVars>
          <dgm:chMax val="0"/>
          <dgm:bulletEnabled val="1"/>
        </dgm:presLayoutVars>
      </dgm:prSet>
      <dgm:spPr/>
      <dgm:t>
        <a:bodyPr/>
        <a:lstStyle/>
        <a:p>
          <a:endParaRPr lang="en-US"/>
        </a:p>
      </dgm:t>
    </dgm:pt>
    <dgm:pt modelId="{E6CC7619-4408-45D8-8B2C-E41044E6D076}" type="pres">
      <dgm:prSet presAssocID="{35A760EF-4D01-4C09-8F9F-C6FF4EB347E1}" presName="spacer" presStyleCnt="0"/>
      <dgm:spPr/>
    </dgm:pt>
    <dgm:pt modelId="{0F8538CD-48AC-4954-80F4-1112D597579E}" type="pres">
      <dgm:prSet presAssocID="{CAC59DE5-C011-48AB-8284-4B22A73F43FD}" presName="parentText" presStyleLbl="node1" presStyleIdx="4" presStyleCnt="9">
        <dgm:presLayoutVars>
          <dgm:chMax val="0"/>
          <dgm:bulletEnabled val="1"/>
        </dgm:presLayoutVars>
      </dgm:prSet>
      <dgm:spPr/>
      <dgm:t>
        <a:bodyPr/>
        <a:lstStyle/>
        <a:p>
          <a:endParaRPr lang="en-US"/>
        </a:p>
      </dgm:t>
    </dgm:pt>
    <dgm:pt modelId="{4682C92D-B1ED-4DBB-A5E1-2044B700D84A}" type="pres">
      <dgm:prSet presAssocID="{AB1B4734-C662-4809-B5B4-6C3C3C295D0B}" presName="spacer" presStyleCnt="0"/>
      <dgm:spPr/>
    </dgm:pt>
    <dgm:pt modelId="{DDE97134-1250-4D98-A6CD-1A30290D3132}" type="pres">
      <dgm:prSet presAssocID="{D63240F7-F67D-4FC8-8B97-1C1079A28DA7}" presName="parentText" presStyleLbl="node1" presStyleIdx="5" presStyleCnt="9">
        <dgm:presLayoutVars>
          <dgm:chMax val="0"/>
          <dgm:bulletEnabled val="1"/>
        </dgm:presLayoutVars>
      </dgm:prSet>
      <dgm:spPr/>
      <dgm:t>
        <a:bodyPr/>
        <a:lstStyle/>
        <a:p>
          <a:endParaRPr lang="en-US"/>
        </a:p>
      </dgm:t>
    </dgm:pt>
    <dgm:pt modelId="{3AA3DC39-EA75-4FE9-AEC4-5E1747DE1382}" type="pres">
      <dgm:prSet presAssocID="{D1CE6D94-34E1-4007-AE86-D9622F629593}" presName="spacer" presStyleCnt="0"/>
      <dgm:spPr/>
    </dgm:pt>
    <dgm:pt modelId="{7960964F-06B1-4405-BB99-B508BBD9D9E2}" type="pres">
      <dgm:prSet presAssocID="{5D747B7A-257B-441D-BCBF-78721EAC725A}" presName="parentText" presStyleLbl="node1" presStyleIdx="6" presStyleCnt="9">
        <dgm:presLayoutVars>
          <dgm:chMax val="0"/>
          <dgm:bulletEnabled val="1"/>
        </dgm:presLayoutVars>
      </dgm:prSet>
      <dgm:spPr/>
      <dgm:t>
        <a:bodyPr/>
        <a:lstStyle/>
        <a:p>
          <a:endParaRPr lang="en-US"/>
        </a:p>
      </dgm:t>
    </dgm:pt>
    <dgm:pt modelId="{39995029-596B-4CAB-8CA4-55CCB7368A47}" type="pres">
      <dgm:prSet presAssocID="{CAF71940-0383-4C3F-A48D-0D1C4157168D}" presName="spacer" presStyleCnt="0"/>
      <dgm:spPr/>
    </dgm:pt>
    <dgm:pt modelId="{593A651B-3BF3-4537-9805-37088B968CB4}" type="pres">
      <dgm:prSet presAssocID="{F834A0CF-EE5A-4B53-B29F-5D85E26D511D}" presName="parentText" presStyleLbl="node1" presStyleIdx="7" presStyleCnt="9">
        <dgm:presLayoutVars>
          <dgm:chMax val="0"/>
          <dgm:bulletEnabled val="1"/>
        </dgm:presLayoutVars>
      </dgm:prSet>
      <dgm:spPr/>
      <dgm:t>
        <a:bodyPr/>
        <a:lstStyle/>
        <a:p>
          <a:endParaRPr lang="en-US"/>
        </a:p>
      </dgm:t>
    </dgm:pt>
    <dgm:pt modelId="{AA04C181-919A-4EC5-852C-99D7745B48CC}" type="pres">
      <dgm:prSet presAssocID="{B47CB50A-C106-45F5-B9AE-DE4F576DAB9A}" presName="spacer" presStyleCnt="0"/>
      <dgm:spPr/>
    </dgm:pt>
    <dgm:pt modelId="{DB730453-EA1F-48B1-B7AB-DFC82B3C947B}" type="pres">
      <dgm:prSet presAssocID="{F4AD0AE6-5B87-4249-84BA-36C57CF97E6F}" presName="parentText" presStyleLbl="node1" presStyleIdx="8" presStyleCnt="9">
        <dgm:presLayoutVars>
          <dgm:chMax val="0"/>
          <dgm:bulletEnabled val="1"/>
        </dgm:presLayoutVars>
      </dgm:prSet>
      <dgm:spPr/>
      <dgm:t>
        <a:bodyPr/>
        <a:lstStyle/>
        <a:p>
          <a:endParaRPr lang="en-US"/>
        </a:p>
      </dgm:t>
    </dgm:pt>
  </dgm:ptLst>
  <dgm:cxnLst>
    <dgm:cxn modelId="{FEB44E2D-0842-451E-9EA9-3DFF48B5A6AE}" type="presOf" srcId="{32EF19BD-1C8C-4F49-B6F3-7020E3A07743}" destId="{D0BB5844-1AD4-4BFA-81E8-C7BBF582C9D8}" srcOrd="0" destOrd="0" presId="urn:microsoft.com/office/officeart/2005/8/layout/vList2"/>
    <dgm:cxn modelId="{4D8366E1-E001-4836-8405-6D9BE178E053}" srcId="{32EF19BD-1C8C-4F49-B6F3-7020E3A07743}" destId="{4EDFE292-A6A5-4C02-9E65-B8C00F7E388D}" srcOrd="2" destOrd="0" parTransId="{D005EB3B-1E2A-43CF-B571-AA60C251D46C}" sibTransId="{406F9AF1-B760-47F9-B33E-69DC3A8989C6}"/>
    <dgm:cxn modelId="{65EF8209-0C43-478D-8F42-234B90924283}" type="presOf" srcId="{F4AD0AE6-5B87-4249-84BA-36C57CF97E6F}" destId="{DB730453-EA1F-48B1-B7AB-DFC82B3C947B}" srcOrd="0" destOrd="0" presId="urn:microsoft.com/office/officeart/2005/8/layout/vList2"/>
    <dgm:cxn modelId="{92A51BFD-3032-4556-B691-98FFDADC1A46}" srcId="{32EF19BD-1C8C-4F49-B6F3-7020E3A07743}" destId="{F812338A-CA9E-4CC2-B05F-3B3B1BC10C36}" srcOrd="0" destOrd="0" parTransId="{30142871-57C5-41AC-BD16-A9A90AA9785C}" sibTransId="{0119F094-3F20-498D-A75E-2F92B949CFB7}"/>
    <dgm:cxn modelId="{8CC22243-5CD3-431C-B974-D05A23E18E20}" type="presOf" srcId="{F812338A-CA9E-4CC2-B05F-3B3B1BC10C36}" destId="{670B4231-0837-460E-8517-4A5C760E10B1}" srcOrd="0" destOrd="0" presId="urn:microsoft.com/office/officeart/2005/8/layout/vList2"/>
    <dgm:cxn modelId="{33C6049E-B385-4299-B632-CCAA3B1E2451}" type="presOf" srcId="{4EDFE292-A6A5-4C02-9E65-B8C00F7E388D}" destId="{7D3002AE-3681-451C-B151-3401DA7D0FA7}" srcOrd="0" destOrd="0" presId="urn:microsoft.com/office/officeart/2005/8/layout/vList2"/>
    <dgm:cxn modelId="{7779103A-F66D-437D-9EC7-8F0CCAD2A134}" srcId="{32EF19BD-1C8C-4F49-B6F3-7020E3A07743}" destId="{C8DDE4A6-307A-406D-9AA9-C3204FAEE7A9}" srcOrd="3" destOrd="0" parTransId="{8F8F4157-3639-462C-81D7-F2FDF1AA8BF3}" sibTransId="{35A760EF-4D01-4C09-8F9F-C6FF4EB347E1}"/>
    <dgm:cxn modelId="{71829B17-A31D-4BEE-917C-14404043F56B}" type="presOf" srcId="{F834A0CF-EE5A-4B53-B29F-5D85E26D511D}" destId="{593A651B-3BF3-4537-9805-37088B968CB4}" srcOrd="0" destOrd="0" presId="urn:microsoft.com/office/officeart/2005/8/layout/vList2"/>
    <dgm:cxn modelId="{15324BF9-F6A3-46F8-8B0D-6E0D471D289D}" srcId="{32EF19BD-1C8C-4F49-B6F3-7020E3A07743}" destId="{F834A0CF-EE5A-4B53-B29F-5D85E26D511D}" srcOrd="7" destOrd="0" parTransId="{B86CF7D3-AB8A-4296-9381-517984D4206E}" sibTransId="{B47CB50A-C106-45F5-B9AE-DE4F576DAB9A}"/>
    <dgm:cxn modelId="{445B0207-B260-455C-91C3-7B9DED9208F2}" srcId="{32EF19BD-1C8C-4F49-B6F3-7020E3A07743}" destId="{F4AD0AE6-5B87-4249-84BA-36C57CF97E6F}" srcOrd="8" destOrd="0" parTransId="{EB196978-8204-4E78-A3AE-89B52F0769A2}" sibTransId="{72B10617-B58B-4187-8856-16E439908762}"/>
    <dgm:cxn modelId="{2720AA69-D40E-40A3-B5CE-7FE2580BA360}" type="presOf" srcId="{CAC59DE5-C011-48AB-8284-4B22A73F43FD}" destId="{0F8538CD-48AC-4954-80F4-1112D597579E}" srcOrd="0" destOrd="0" presId="urn:microsoft.com/office/officeart/2005/8/layout/vList2"/>
    <dgm:cxn modelId="{2B979D9C-6F93-4F78-9D61-3B9B71AF7ACE}" srcId="{32EF19BD-1C8C-4F49-B6F3-7020E3A07743}" destId="{C7D99FF4-E3EA-4350-8773-3BE3D66836F9}" srcOrd="1" destOrd="0" parTransId="{8C0942D4-5A43-4805-97D8-10E06D3AF1C6}" sibTransId="{FDB0A6E1-70C8-4D61-B825-F05A6AD69BD6}"/>
    <dgm:cxn modelId="{C058C68F-B9D2-41C1-B859-67CCDA49A15F}" type="presOf" srcId="{C8DDE4A6-307A-406D-9AA9-C3204FAEE7A9}" destId="{2C98ED0A-323F-4BB7-BF13-842DB35EFB4D}" srcOrd="0" destOrd="0" presId="urn:microsoft.com/office/officeart/2005/8/layout/vList2"/>
    <dgm:cxn modelId="{FF3F2611-D602-462E-A926-E9481F96B8E9}" type="presOf" srcId="{D63240F7-F67D-4FC8-8B97-1C1079A28DA7}" destId="{DDE97134-1250-4D98-A6CD-1A30290D3132}" srcOrd="0" destOrd="0" presId="urn:microsoft.com/office/officeart/2005/8/layout/vList2"/>
    <dgm:cxn modelId="{16E27E7D-54CE-4826-9047-E54B6EEFA4E9}" srcId="{32EF19BD-1C8C-4F49-B6F3-7020E3A07743}" destId="{D63240F7-F67D-4FC8-8B97-1C1079A28DA7}" srcOrd="5" destOrd="0" parTransId="{5FF52AA9-8BE5-4CE7-8A7F-D8772C0B159A}" sibTransId="{D1CE6D94-34E1-4007-AE86-D9622F629593}"/>
    <dgm:cxn modelId="{AD5E7ED8-BF92-40A2-AF65-33AC4EE14589}" srcId="{32EF19BD-1C8C-4F49-B6F3-7020E3A07743}" destId="{CAC59DE5-C011-48AB-8284-4B22A73F43FD}" srcOrd="4" destOrd="0" parTransId="{2EB4F8F2-B224-40B4-A9D6-766436655932}" sibTransId="{AB1B4734-C662-4809-B5B4-6C3C3C295D0B}"/>
    <dgm:cxn modelId="{78F9ECCF-1419-4B5E-9231-5FCC49BE9CB2}" srcId="{32EF19BD-1C8C-4F49-B6F3-7020E3A07743}" destId="{5D747B7A-257B-441D-BCBF-78721EAC725A}" srcOrd="6" destOrd="0" parTransId="{A9F9AA41-386D-45BB-B93E-179D69DBEBAD}" sibTransId="{CAF71940-0383-4C3F-A48D-0D1C4157168D}"/>
    <dgm:cxn modelId="{5A0B9293-5387-4E9E-98AB-47B99EE2F7D0}" type="presOf" srcId="{5D747B7A-257B-441D-BCBF-78721EAC725A}" destId="{7960964F-06B1-4405-BB99-B508BBD9D9E2}" srcOrd="0" destOrd="0" presId="urn:microsoft.com/office/officeart/2005/8/layout/vList2"/>
    <dgm:cxn modelId="{867EEF70-8543-4D67-9075-3BEA56CF0253}" type="presOf" srcId="{C7D99FF4-E3EA-4350-8773-3BE3D66836F9}" destId="{B35C026B-0E2F-460D-9BF7-160AD43CA79C}" srcOrd="0" destOrd="0" presId="urn:microsoft.com/office/officeart/2005/8/layout/vList2"/>
    <dgm:cxn modelId="{8D62A3BE-A4A5-46E6-9AE8-25D00FB6E44D}" type="presParOf" srcId="{D0BB5844-1AD4-4BFA-81E8-C7BBF582C9D8}" destId="{670B4231-0837-460E-8517-4A5C760E10B1}" srcOrd="0" destOrd="0" presId="urn:microsoft.com/office/officeart/2005/8/layout/vList2"/>
    <dgm:cxn modelId="{175EABF1-AAEF-4976-9D0B-F5810B78CCA0}" type="presParOf" srcId="{D0BB5844-1AD4-4BFA-81E8-C7BBF582C9D8}" destId="{8BB11B93-2DEB-4FE4-8050-70CD4E87C0C2}" srcOrd="1" destOrd="0" presId="urn:microsoft.com/office/officeart/2005/8/layout/vList2"/>
    <dgm:cxn modelId="{389C360A-CBF7-4765-B207-C98C16F2EA45}" type="presParOf" srcId="{D0BB5844-1AD4-4BFA-81E8-C7BBF582C9D8}" destId="{B35C026B-0E2F-460D-9BF7-160AD43CA79C}" srcOrd="2" destOrd="0" presId="urn:microsoft.com/office/officeart/2005/8/layout/vList2"/>
    <dgm:cxn modelId="{2C99BCF4-A39B-4C7E-8D8B-E3E4C4880D7D}" type="presParOf" srcId="{D0BB5844-1AD4-4BFA-81E8-C7BBF582C9D8}" destId="{67B0FE0A-C232-498B-8972-A0013ABDE1F6}" srcOrd="3" destOrd="0" presId="urn:microsoft.com/office/officeart/2005/8/layout/vList2"/>
    <dgm:cxn modelId="{D65D0146-2A6C-4670-8853-B8635031CDC9}" type="presParOf" srcId="{D0BB5844-1AD4-4BFA-81E8-C7BBF582C9D8}" destId="{7D3002AE-3681-451C-B151-3401DA7D0FA7}" srcOrd="4" destOrd="0" presId="urn:microsoft.com/office/officeart/2005/8/layout/vList2"/>
    <dgm:cxn modelId="{84D31699-B18B-4131-A041-1A37F76872B6}" type="presParOf" srcId="{D0BB5844-1AD4-4BFA-81E8-C7BBF582C9D8}" destId="{06A7E823-4042-47E8-AE31-F323F217A378}" srcOrd="5" destOrd="0" presId="urn:microsoft.com/office/officeart/2005/8/layout/vList2"/>
    <dgm:cxn modelId="{E784ABED-5898-4B24-AC39-A8ABE0CE467B}" type="presParOf" srcId="{D0BB5844-1AD4-4BFA-81E8-C7BBF582C9D8}" destId="{2C98ED0A-323F-4BB7-BF13-842DB35EFB4D}" srcOrd="6" destOrd="0" presId="urn:microsoft.com/office/officeart/2005/8/layout/vList2"/>
    <dgm:cxn modelId="{9BDAD078-AB46-4FD4-8FBB-1CC4A48AF183}" type="presParOf" srcId="{D0BB5844-1AD4-4BFA-81E8-C7BBF582C9D8}" destId="{E6CC7619-4408-45D8-8B2C-E41044E6D076}" srcOrd="7" destOrd="0" presId="urn:microsoft.com/office/officeart/2005/8/layout/vList2"/>
    <dgm:cxn modelId="{44D424EC-992A-4412-A104-FD4354E26B22}" type="presParOf" srcId="{D0BB5844-1AD4-4BFA-81E8-C7BBF582C9D8}" destId="{0F8538CD-48AC-4954-80F4-1112D597579E}" srcOrd="8" destOrd="0" presId="urn:microsoft.com/office/officeart/2005/8/layout/vList2"/>
    <dgm:cxn modelId="{C5AEF8EB-575F-4290-9825-934D711CFB97}" type="presParOf" srcId="{D0BB5844-1AD4-4BFA-81E8-C7BBF582C9D8}" destId="{4682C92D-B1ED-4DBB-A5E1-2044B700D84A}" srcOrd="9" destOrd="0" presId="urn:microsoft.com/office/officeart/2005/8/layout/vList2"/>
    <dgm:cxn modelId="{9F3AFB69-98FF-42D1-B248-20FBB50E4DF2}" type="presParOf" srcId="{D0BB5844-1AD4-4BFA-81E8-C7BBF582C9D8}" destId="{DDE97134-1250-4D98-A6CD-1A30290D3132}" srcOrd="10" destOrd="0" presId="urn:microsoft.com/office/officeart/2005/8/layout/vList2"/>
    <dgm:cxn modelId="{73DF93A2-1D3E-480E-8B8A-A2F331789442}" type="presParOf" srcId="{D0BB5844-1AD4-4BFA-81E8-C7BBF582C9D8}" destId="{3AA3DC39-EA75-4FE9-AEC4-5E1747DE1382}" srcOrd="11" destOrd="0" presId="urn:microsoft.com/office/officeart/2005/8/layout/vList2"/>
    <dgm:cxn modelId="{FD62D4C1-EFE5-41F4-83BE-A88267FE0D94}" type="presParOf" srcId="{D0BB5844-1AD4-4BFA-81E8-C7BBF582C9D8}" destId="{7960964F-06B1-4405-BB99-B508BBD9D9E2}" srcOrd="12" destOrd="0" presId="urn:microsoft.com/office/officeart/2005/8/layout/vList2"/>
    <dgm:cxn modelId="{F5496E8C-4DF8-4AF7-8F80-9C0FF3BD9C1E}" type="presParOf" srcId="{D0BB5844-1AD4-4BFA-81E8-C7BBF582C9D8}" destId="{39995029-596B-4CAB-8CA4-55CCB7368A47}" srcOrd="13" destOrd="0" presId="urn:microsoft.com/office/officeart/2005/8/layout/vList2"/>
    <dgm:cxn modelId="{8FC70D2E-8DAE-4F1D-A003-C553C958207A}" type="presParOf" srcId="{D0BB5844-1AD4-4BFA-81E8-C7BBF582C9D8}" destId="{593A651B-3BF3-4537-9805-37088B968CB4}" srcOrd="14" destOrd="0" presId="urn:microsoft.com/office/officeart/2005/8/layout/vList2"/>
    <dgm:cxn modelId="{6A9FF0CB-8BF3-473B-8865-B13AC87F7608}" type="presParOf" srcId="{D0BB5844-1AD4-4BFA-81E8-C7BBF582C9D8}" destId="{AA04C181-919A-4EC5-852C-99D7745B48CC}" srcOrd="15" destOrd="0" presId="urn:microsoft.com/office/officeart/2005/8/layout/vList2"/>
    <dgm:cxn modelId="{A38EA96D-281D-4D83-B9B7-C99D0FFE81C1}" type="presParOf" srcId="{D0BB5844-1AD4-4BFA-81E8-C7BBF582C9D8}" destId="{DB730453-EA1F-48B1-B7AB-DFC82B3C947B}"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F5954F98-354D-4323-BBD1-42B29BE71948}"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n-US"/>
        </a:p>
      </dgm:t>
    </dgm:pt>
    <dgm:pt modelId="{B04514FA-B698-4664-ADB4-68340FA71BE1}">
      <dgm:prSet/>
      <dgm:spPr/>
      <dgm:t>
        <a:bodyPr/>
        <a:lstStyle/>
        <a:p>
          <a:pPr algn="ctr" rtl="0"/>
          <a:r>
            <a:rPr lang="en-US"/>
            <a:t>2) Serial Port</a:t>
          </a:r>
        </a:p>
      </dgm:t>
    </dgm:pt>
    <dgm:pt modelId="{DB8FC47F-3171-4F14-ADAB-8919C54AFEBF}" type="parTrans" cxnId="{4F30E53B-81AF-43CA-8A91-525BAD531348}">
      <dgm:prSet/>
      <dgm:spPr/>
      <dgm:t>
        <a:bodyPr/>
        <a:lstStyle/>
        <a:p>
          <a:endParaRPr lang="en-US"/>
        </a:p>
      </dgm:t>
    </dgm:pt>
    <dgm:pt modelId="{1DBD58E3-F9E1-4004-930D-47AC2FF108E8}" type="sibTrans" cxnId="{4F30E53B-81AF-43CA-8A91-525BAD531348}">
      <dgm:prSet/>
      <dgm:spPr/>
      <dgm:t>
        <a:bodyPr/>
        <a:lstStyle/>
        <a:p>
          <a:endParaRPr lang="en-US"/>
        </a:p>
      </dgm:t>
    </dgm:pt>
    <dgm:pt modelId="{48796869-6208-46F8-957E-346D1FC23033}" type="pres">
      <dgm:prSet presAssocID="{F5954F98-354D-4323-BBD1-42B29BE71948}" presName="linear" presStyleCnt="0">
        <dgm:presLayoutVars>
          <dgm:animLvl val="lvl"/>
          <dgm:resizeHandles val="exact"/>
        </dgm:presLayoutVars>
      </dgm:prSet>
      <dgm:spPr/>
      <dgm:t>
        <a:bodyPr/>
        <a:lstStyle/>
        <a:p>
          <a:endParaRPr lang="en-US"/>
        </a:p>
      </dgm:t>
    </dgm:pt>
    <dgm:pt modelId="{48F03648-84C1-4654-8788-436F5CCE5835}" type="pres">
      <dgm:prSet presAssocID="{B04514FA-B698-4664-ADB4-68340FA71BE1}" presName="parentText" presStyleLbl="node1" presStyleIdx="0" presStyleCnt="1" custScaleX="98372" custScaleY="36353" custLinFactNeighborX="-535" custLinFactNeighborY="-16908">
        <dgm:presLayoutVars>
          <dgm:chMax val="0"/>
          <dgm:bulletEnabled val="1"/>
        </dgm:presLayoutVars>
      </dgm:prSet>
      <dgm:spPr/>
      <dgm:t>
        <a:bodyPr/>
        <a:lstStyle/>
        <a:p>
          <a:endParaRPr lang="en-US"/>
        </a:p>
      </dgm:t>
    </dgm:pt>
  </dgm:ptLst>
  <dgm:cxnLst>
    <dgm:cxn modelId="{E424E7B1-207E-4517-B82A-11E7413848F5}" type="presOf" srcId="{F5954F98-354D-4323-BBD1-42B29BE71948}" destId="{48796869-6208-46F8-957E-346D1FC23033}" srcOrd="0" destOrd="0" presId="urn:microsoft.com/office/officeart/2005/8/layout/vList2"/>
    <dgm:cxn modelId="{4F30E53B-81AF-43CA-8A91-525BAD531348}" srcId="{F5954F98-354D-4323-BBD1-42B29BE71948}" destId="{B04514FA-B698-4664-ADB4-68340FA71BE1}" srcOrd="0" destOrd="0" parTransId="{DB8FC47F-3171-4F14-ADAB-8919C54AFEBF}" sibTransId="{1DBD58E3-F9E1-4004-930D-47AC2FF108E8}"/>
    <dgm:cxn modelId="{31ADC6FC-6C95-48B9-AA1C-02801559BC03}" type="presOf" srcId="{B04514FA-B698-4664-ADB4-68340FA71BE1}" destId="{48F03648-84C1-4654-8788-436F5CCE5835}" srcOrd="0" destOrd="0" presId="urn:microsoft.com/office/officeart/2005/8/layout/vList2"/>
    <dgm:cxn modelId="{BBE6626E-3D4A-471E-8F7E-F49CA3148905}" type="presParOf" srcId="{48796869-6208-46F8-957E-346D1FC23033}" destId="{48F03648-84C1-4654-8788-436F5CCE583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576C7995-EDF3-4F45-8456-84F79F1BAAA0}"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A0945F22-1ED6-4A50-844E-F646C1CD5487}">
      <dgm:prSet/>
      <dgm:spPr/>
      <dgm:t>
        <a:bodyPr/>
        <a:lstStyle/>
        <a:p>
          <a:pPr algn="ctr" rtl="0"/>
          <a:r>
            <a:rPr lang="en-US" dirty="0"/>
            <a:t>3) TDM Serial port</a:t>
          </a:r>
        </a:p>
      </dgm:t>
    </dgm:pt>
    <dgm:pt modelId="{EF59BAF9-3048-4F01-A5F4-D4E26151564C}" type="parTrans" cxnId="{4EF6CF77-7017-4C68-9DBA-6D9DCEEF4710}">
      <dgm:prSet/>
      <dgm:spPr/>
      <dgm:t>
        <a:bodyPr/>
        <a:lstStyle/>
        <a:p>
          <a:endParaRPr lang="en-US"/>
        </a:p>
      </dgm:t>
    </dgm:pt>
    <dgm:pt modelId="{BDF41BCA-F158-4C64-BBC3-263981DD268B}" type="sibTrans" cxnId="{4EF6CF77-7017-4C68-9DBA-6D9DCEEF4710}">
      <dgm:prSet/>
      <dgm:spPr/>
      <dgm:t>
        <a:bodyPr/>
        <a:lstStyle/>
        <a:p>
          <a:endParaRPr lang="en-US"/>
        </a:p>
      </dgm:t>
    </dgm:pt>
    <dgm:pt modelId="{52E92998-4C1F-474D-8FD9-E3C2301DBD0F}" type="pres">
      <dgm:prSet presAssocID="{576C7995-EDF3-4F45-8456-84F79F1BAAA0}" presName="linear" presStyleCnt="0">
        <dgm:presLayoutVars>
          <dgm:animLvl val="lvl"/>
          <dgm:resizeHandles val="exact"/>
        </dgm:presLayoutVars>
      </dgm:prSet>
      <dgm:spPr/>
      <dgm:t>
        <a:bodyPr/>
        <a:lstStyle/>
        <a:p>
          <a:endParaRPr lang="en-US"/>
        </a:p>
      </dgm:t>
    </dgm:pt>
    <dgm:pt modelId="{D95EC26D-2985-42B1-B8C1-81969908AD27}" type="pres">
      <dgm:prSet presAssocID="{A0945F22-1ED6-4A50-844E-F646C1CD5487}" presName="parentText" presStyleLbl="node1" presStyleIdx="0" presStyleCnt="1">
        <dgm:presLayoutVars>
          <dgm:chMax val="0"/>
          <dgm:bulletEnabled val="1"/>
        </dgm:presLayoutVars>
      </dgm:prSet>
      <dgm:spPr/>
      <dgm:t>
        <a:bodyPr/>
        <a:lstStyle/>
        <a:p>
          <a:endParaRPr lang="en-US"/>
        </a:p>
      </dgm:t>
    </dgm:pt>
  </dgm:ptLst>
  <dgm:cxnLst>
    <dgm:cxn modelId="{A48FA50E-82C7-4BF7-B1C0-CE123214876F}" type="presOf" srcId="{A0945F22-1ED6-4A50-844E-F646C1CD5487}" destId="{D95EC26D-2985-42B1-B8C1-81969908AD27}" srcOrd="0" destOrd="0" presId="urn:microsoft.com/office/officeart/2005/8/layout/vList2"/>
    <dgm:cxn modelId="{4EF6CF77-7017-4C68-9DBA-6D9DCEEF4710}" srcId="{576C7995-EDF3-4F45-8456-84F79F1BAAA0}" destId="{A0945F22-1ED6-4A50-844E-F646C1CD5487}" srcOrd="0" destOrd="0" parTransId="{EF59BAF9-3048-4F01-A5F4-D4E26151564C}" sibTransId="{BDF41BCA-F158-4C64-BBC3-263981DD268B}"/>
    <dgm:cxn modelId="{EE68ED74-0819-4C3D-A8E3-6C03CA036707}" type="presOf" srcId="{576C7995-EDF3-4F45-8456-84F79F1BAAA0}" destId="{52E92998-4C1F-474D-8FD9-E3C2301DBD0F}" srcOrd="0" destOrd="0" presId="urn:microsoft.com/office/officeart/2005/8/layout/vList2"/>
    <dgm:cxn modelId="{6F24B715-4068-454B-9C81-8960F492DADB}" type="presParOf" srcId="{52E92998-4C1F-474D-8FD9-E3C2301DBD0F}" destId="{D95EC26D-2985-42B1-B8C1-81969908AD2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576C7995-EDF3-4F45-8456-84F79F1BAAA0}"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A0945F22-1ED6-4A50-844E-F646C1CD5487}">
      <dgm:prSet/>
      <dgm:spPr/>
      <dgm:t>
        <a:bodyPr/>
        <a:lstStyle/>
        <a:p>
          <a:pPr algn="ctr" rtl="0"/>
          <a:r>
            <a:rPr lang="en-US"/>
            <a:t>3) TDM Serial port</a:t>
          </a:r>
        </a:p>
      </dgm:t>
    </dgm:pt>
    <dgm:pt modelId="{EF59BAF9-3048-4F01-A5F4-D4E26151564C}" type="parTrans" cxnId="{4EF6CF77-7017-4C68-9DBA-6D9DCEEF4710}">
      <dgm:prSet/>
      <dgm:spPr/>
      <dgm:t>
        <a:bodyPr/>
        <a:lstStyle/>
        <a:p>
          <a:endParaRPr lang="en-US"/>
        </a:p>
      </dgm:t>
    </dgm:pt>
    <dgm:pt modelId="{BDF41BCA-F158-4C64-BBC3-263981DD268B}" type="sibTrans" cxnId="{4EF6CF77-7017-4C68-9DBA-6D9DCEEF4710}">
      <dgm:prSet/>
      <dgm:spPr/>
      <dgm:t>
        <a:bodyPr/>
        <a:lstStyle/>
        <a:p>
          <a:endParaRPr lang="en-US"/>
        </a:p>
      </dgm:t>
    </dgm:pt>
    <dgm:pt modelId="{52E92998-4C1F-474D-8FD9-E3C2301DBD0F}" type="pres">
      <dgm:prSet presAssocID="{576C7995-EDF3-4F45-8456-84F79F1BAAA0}" presName="linear" presStyleCnt="0">
        <dgm:presLayoutVars>
          <dgm:animLvl val="lvl"/>
          <dgm:resizeHandles val="exact"/>
        </dgm:presLayoutVars>
      </dgm:prSet>
      <dgm:spPr/>
      <dgm:t>
        <a:bodyPr/>
        <a:lstStyle/>
        <a:p>
          <a:endParaRPr lang="en-US"/>
        </a:p>
      </dgm:t>
    </dgm:pt>
    <dgm:pt modelId="{D95EC26D-2985-42B1-B8C1-81969908AD27}" type="pres">
      <dgm:prSet presAssocID="{A0945F22-1ED6-4A50-844E-F646C1CD5487}" presName="parentText" presStyleLbl="node1" presStyleIdx="0" presStyleCnt="1">
        <dgm:presLayoutVars>
          <dgm:chMax val="0"/>
          <dgm:bulletEnabled val="1"/>
        </dgm:presLayoutVars>
      </dgm:prSet>
      <dgm:spPr/>
      <dgm:t>
        <a:bodyPr/>
        <a:lstStyle/>
        <a:p>
          <a:endParaRPr lang="en-US"/>
        </a:p>
      </dgm:t>
    </dgm:pt>
  </dgm:ptLst>
  <dgm:cxnLst>
    <dgm:cxn modelId="{61E08F3D-A969-4AC0-A0CD-7EC48833AF95}" type="presOf" srcId="{A0945F22-1ED6-4A50-844E-F646C1CD5487}" destId="{D95EC26D-2985-42B1-B8C1-81969908AD27}" srcOrd="0" destOrd="0" presId="urn:microsoft.com/office/officeart/2005/8/layout/vList2"/>
    <dgm:cxn modelId="{4EF6CF77-7017-4C68-9DBA-6D9DCEEF4710}" srcId="{576C7995-EDF3-4F45-8456-84F79F1BAAA0}" destId="{A0945F22-1ED6-4A50-844E-F646C1CD5487}" srcOrd="0" destOrd="0" parTransId="{EF59BAF9-3048-4F01-A5F4-D4E26151564C}" sibTransId="{BDF41BCA-F158-4C64-BBC3-263981DD268B}"/>
    <dgm:cxn modelId="{7A4F3398-F74A-481E-8F61-8F3FC7348CB3}" type="presOf" srcId="{576C7995-EDF3-4F45-8456-84F79F1BAAA0}" destId="{52E92998-4C1F-474D-8FD9-E3C2301DBD0F}" srcOrd="0" destOrd="0" presId="urn:microsoft.com/office/officeart/2005/8/layout/vList2"/>
    <dgm:cxn modelId="{133060EF-1B27-4994-8B7E-BA35685E3AD1}" type="presParOf" srcId="{52E92998-4C1F-474D-8FD9-E3C2301DBD0F}" destId="{D95EC26D-2985-42B1-B8C1-81969908AD2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52D5B2F2-20AB-44EA-ACE3-8637BB70BD36}"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US"/>
        </a:p>
      </dgm:t>
    </dgm:pt>
    <dgm:pt modelId="{A86241E1-FFA8-42A5-A7AA-B360CE87E681}">
      <dgm:prSet/>
      <dgm:spPr/>
      <dgm:t>
        <a:bodyPr/>
        <a:lstStyle/>
        <a:p>
          <a:pPr algn="ctr" rtl="0"/>
          <a:r>
            <a:rPr lang="en-US" dirty="0"/>
            <a:t>9) P-DSPs with RISC &amp; CISC</a:t>
          </a:r>
        </a:p>
      </dgm:t>
    </dgm:pt>
    <dgm:pt modelId="{F79D8194-5874-44A7-895B-31B80EB45D7B}" type="parTrans" cxnId="{4E3BE40B-7154-4DBA-A77B-F3BED5219FA6}">
      <dgm:prSet/>
      <dgm:spPr/>
      <dgm:t>
        <a:bodyPr/>
        <a:lstStyle/>
        <a:p>
          <a:endParaRPr lang="en-US"/>
        </a:p>
      </dgm:t>
    </dgm:pt>
    <dgm:pt modelId="{E186456E-99DB-4DC2-8C16-79F72F07DE52}" type="sibTrans" cxnId="{4E3BE40B-7154-4DBA-A77B-F3BED5219FA6}">
      <dgm:prSet/>
      <dgm:spPr/>
      <dgm:t>
        <a:bodyPr/>
        <a:lstStyle/>
        <a:p>
          <a:endParaRPr lang="en-US"/>
        </a:p>
      </dgm:t>
    </dgm:pt>
    <dgm:pt modelId="{1BFF9DD5-8982-4E72-9A3C-84C5D92D4766}" type="pres">
      <dgm:prSet presAssocID="{52D5B2F2-20AB-44EA-ACE3-8637BB70BD36}" presName="linear" presStyleCnt="0">
        <dgm:presLayoutVars>
          <dgm:animLvl val="lvl"/>
          <dgm:resizeHandles val="exact"/>
        </dgm:presLayoutVars>
      </dgm:prSet>
      <dgm:spPr/>
      <dgm:t>
        <a:bodyPr/>
        <a:lstStyle/>
        <a:p>
          <a:endParaRPr lang="en-US"/>
        </a:p>
      </dgm:t>
    </dgm:pt>
    <dgm:pt modelId="{E1F6F571-58FD-486A-BF7A-0DC14412EFCE}" type="pres">
      <dgm:prSet presAssocID="{A86241E1-FFA8-42A5-A7AA-B360CE87E681}" presName="parentText" presStyleLbl="node1" presStyleIdx="0" presStyleCnt="1">
        <dgm:presLayoutVars>
          <dgm:chMax val="0"/>
          <dgm:bulletEnabled val="1"/>
        </dgm:presLayoutVars>
      </dgm:prSet>
      <dgm:spPr/>
      <dgm:t>
        <a:bodyPr/>
        <a:lstStyle/>
        <a:p>
          <a:endParaRPr lang="en-US"/>
        </a:p>
      </dgm:t>
    </dgm:pt>
  </dgm:ptLst>
  <dgm:cxnLst>
    <dgm:cxn modelId="{C9D7AA6F-7A85-46EE-8249-D3AF42E9C3D3}" type="presOf" srcId="{A86241E1-FFA8-42A5-A7AA-B360CE87E681}" destId="{E1F6F571-58FD-486A-BF7A-0DC14412EFCE}" srcOrd="0" destOrd="0" presId="urn:microsoft.com/office/officeart/2005/8/layout/vList2"/>
    <dgm:cxn modelId="{1DCF6E95-93BC-4313-B1C2-B8B7BABF5C44}" type="presOf" srcId="{52D5B2F2-20AB-44EA-ACE3-8637BB70BD36}" destId="{1BFF9DD5-8982-4E72-9A3C-84C5D92D4766}" srcOrd="0" destOrd="0" presId="urn:microsoft.com/office/officeart/2005/8/layout/vList2"/>
    <dgm:cxn modelId="{4E3BE40B-7154-4DBA-A77B-F3BED5219FA6}" srcId="{52D5B2F2-20AB-44EA-ACE3-8637BB70BD36}" destId="{A86241E1-FFA8-42A5-A7AA-B360CE87E681}" srcOrd="0" destOrd="0" parTransId="{F79D8194-5874-44A7-895B-31B80EB45D7B}" sibTransId="{E186456E-99DB-4DC2-8C16-79F72F07DE52}"/>
    <dgm:cxn modelId="{6E245E35-318D-41AD-B695-986CC316F151}" type="presParOf" srcId="{1BFF9DD5-8982-4E72-9A3C-84C5D92D4766}" destId="{E1F6F571-58FD-486A-BF7A-0DC14412EFC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2F060F-6DB0-4483-AA5A-622B86574F9C}"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en-US"/>
        </a:p>
      </dgm:t>
    </dgm:pt>
    <dgm:pt modelId="{EF9A16DA-D05A-4C2B-A71C-2BDA5D9BCF15}">
      <dgm:prSet/>
      <dgm:spPr>
        <a:solidFill>
          <a:srgbClr val="002060"/>
        </a:solidFill>
      </dgm:spPr>
      <dgm:t>
        <a:bodyPr/>
        <a:lstStyle/>
        <a:p>
          <a:pPr rtl="0"/>
          <a:r>
            <a:rPr lang="en-US" dirty="0"/>
            <a:t>Architecture</a:t>
          </a:r>
        </a:p>
      </dgm:t>
    </dgm:pt>
    <dgm:pt modelId="{1DE3B665-EEE7-4513-A940-0154E3B14F24}" type="parTrans" cxnId="{5B964571-88E9-40A0-8179-0F7B1E229F8C}">
      <dgm:prSet/>
      <dgm:spPr/>
      <dgm:t>
        <a:bodyPr/>
        <a:lstStyle/>
        <a:p>
          <a:endParaRPr lang="en-US"/>
        </a:p>
      </dgm:t>
    </dgm:pt>
    <dgm:pt modelId="{62143F48-5C46-4DC3-AE69-DBA079E2FD4A}" type="sibTrans" cxnId="{5B964571-88E9-40A0-8179-0F7B1E229F8C}">
      <dgm:prSet/>
      <dgm:spPr/>
      <dgm:t>
        <a:bodyPr/>
        <a:lstStyle/>
        <a:p>
          <a:endParaRPr lang="en-US"/>
        </a:p>
      </dgm:t>
    </dgm:pt>
    <dgm:pt modelId="{9F066AF3-D8EE-44E2-A56E-B774CB41AC3D}">
      <dgm:prSet/>
      <dgm:spPr>
        <a:solidFill>
          <a:srgbClr val="002060"/>
        </a:solidFill>
      </dgm:spPr>
      <dgm:t>
        <a:bodyPr/>
        <a:lstStyle/>
        <a:p>
          <a:pPr rtl="0"/>
          <a:r>
            <a:rPr lang="en-US" dirty="0"/>
            <a:t>Bus Structure &amp; memory</a:t>
          </a:r>
        </a:p>
      </dgm:t>
    </dgm:pt>
    <dgm:pt modelId="{067373C6-F7AB-4B8B-822C-E7D75CC71527}" type="parTrans" cxnId="{EF837452-2887-413D-B8D9-85785C20099D}">
      <dgm:prSet/>
      <dgm:spPr/>
      <dgm:t>
        <a:bodyPr/>
        <a:lstStyle/>
        <a:p>
          <a:endParaRPr lang="en-US"/>
        </a:p>
      </dgm:t>
    </dgm:pt>
    <dgm:pt modelId="{12479C01-1FF5-4917-9448-F392854E4BEE}" type="sibTrans" cxnId="{EF837452-2887-413D-B8D9-85785C20099D}">
      <dgm:prSet/>
      <dgm:spPr/>
      <dgm:t>
        <a:bodyPr/>
        <a:lstStyle/>
        <a:p>
          <a:endParaRPr lang="en-US"/>
        </a:p>
      </dgm:t>
    </dgm:pt>
    <dgm:pt modelId="{9575A9FB-3274-4D65-A857-70452F7C54DD}">
      <dgm:prSet/>
      <dgm:spPr>
        <a:solidFill>
          <a:srgbClr val="002060"/>
        </a:solidFill>
      </dgm:spPr>
      <dgm:t>
        <a:bodyPr/>
        <a:lstStyle/>
        <a:p>
          <a:pPr rtl="0"/>
          <a:r>
            <a:rPr lang="en-US"/>
            <a:t>CPU</a:t>
          </a:r>
        </a:p>
      </dgm:t>
    </dgm:pt>
    <dgm:pt modelId="{4DE08A54-301D-4D6D-A061-C964EE893D59}" type="parTrans" cxnId="{AB9D9A2B-89BC-41A3-95D3-3BDE2C7E8F15}">
      <dgm:prSet/>
      <dgm:spPr/>
      <dgm:t>
        <a:bodyPr/>
        <a:lstStyle/>
        <a:p>
          <a:endParaRPr lang="en-US"/>
        </a:p>
      </dgm:t>
    </dgm:pt>
    <dgm:pt modelId="{43512448-5D40-458E-8F25-7C8F37AC605E}" type="sibTrans" cxnId="{AB9D9A2B-89BC-41A3-95D3-3BDE2C7E8F15}">
      <dgm:prSet/>
      <dgm:spPr/>
      <dgm:t>
        <a:bodyPr/>
        <a:lstStyle/>
        <a:p>
          <a:endParaRPr lang="en-US"/>
        </a:p>
      </dgm:t>
    </dgm:pt>
    <dgm:pt modelId="{4DD6CA43-CCEE-4FA2-8BCF-B83453C1263E}">
      <dgm:prSet/>
      <dgm:spPr>
        <a:solidFill>
          <a:srgbClr val="002060"/>
        </a:solidFill>
      </dgm:spPr>
      <dgm:t>
        <a:bodyPr/>
        <a:lstStyle/>
        <a:p>
          <a:pPr rtl="0"/>
          <a:r>
            <a:rPr lang="en-US"/>
            <a:t>Addressing modes</a:t>
          </a:r>
        </a:p>
      </dgm:t>
    </dgm:pt>
    <dgm:pt modelId="{767546BC-448F-41B8-B4D6-13ECAAE74CB1}" type="parTrans" cxnId="{F670BC53-DBF4-42E0-89EB-D39E85127F99}">
      <dgm:prSet/>
      <dgm:spPr/>
      <dgm:t>
        <a:bodyPr/>
        <a:lstStyle/>
        <a:p>
          <a:endParaRPr lang="en-US"/>
        </a:p>
      </dgm:t>
    </dgm:pt>
    <dgm:pt modelId="{6145CC25-8E0B-4DD4-BDF6-D23FE6F34449}" type="sibTrans" cxnId="{F670BC53-DBF4-42E0-89EB-D39E85127F99}">
      <dgm:prSet/>
      <dgm:spPr/>
      <dgm:t>
        <a:bodyPr/>
        <a:lstStyle/>
        <a:p>
          <a:endParaRPr lang="en-US"/>
        </a:p>
      </dgm:t>
    </dgm:pt>
    <dgm:pt modelId="{906280BB-A7B3-4F64-986D-3640AAF20DEF}">
      <dgm:prSet/>
      <dgm:spPr>
        <a:solidFill>
          <a:srgbClr val="002060"/>
        </a:solidFill>
      </dgm:spPr>
      <dgm:t>
        <a:bodyPr/>
        <a:lstStyle/>
        <a:p>
          <a:pPr rtl="0"/>
          <a:r>
            <a:rPr lang="en-US"/>
            <a:t>AL syntax</a:t>
          </a:r>
        </a:p>
      </dgm:t>
    </dgm:pt>
    <dgm:pt modelId="{A526B4C3-3A17-4229-9885-E41687EB734B}" type="parTrans" cxnId="{CB8C5A5E-51B3-4653-B7CA-9619EA42FABC}">
      <dgm:prSet/>
      <dgm:spPr/>
      <dgm:t>
        <a:bodyPr/>
        <a:lstStyle/>
        <a:p>
          <a:endParaRPr lang="en-US"/>
        </a:p>
      </dgm:t>
    </dgm:pt>
    <dgm:pt modelId="{C3FAF208-57BB-4DF7-BDC7-A2E3DCD78E3C}" type="sibTrans" cxnId="{CB8C5A5E-51B3-4653-B7CA-9619EA42FABC}">
      <dgm:prSet/>
      <dgm:spPr/>
      <dgm:t>
        <a:bodyPr/>
        <a:lstStyle/>
        <a:p>
          <a:endParaRPr lang="en-US"/>
        </a:p>
      </dgm:t>
    </dgm:pt>
    <dgm:pt modelId="{557414B8-F602-459E-84FC-E0F5EDC0E824}" type="pres">
      <dgm:prSet presAssocID="{762F060F-6DB0-4483-AA5A-622B86574F9C}" presName="linearFlow" presStyleCnt="0">
        <dgm:presLayoutVars>
          <dgm:dir/>
          <dgm:resizeHandles val="exact"/>
        </dgm:presLayoutVars>
      </dgm:prSet>
      <dgm:spPr/>
      <dgm:t>
        <a:bodyPr/>
        <a:lstStyle/>
        <a:p>
          <a:endParaRPr lang="en-US"/>
        </a:p>
      </dgm:t>
    </dgm:pt>
    <dgm:pt modelId="{00CCF7E4-8243-41E6-8D50-2A092C906CFF}" type="pres">
      <dgm:prSet presAssocID="{EF9A16DA-D05A-4C2B-A71C-2BDA5D9BCF15}" presName="composite" presStyleCnt="0"/>
      <dgm:spPr/>
    </dgm:pt>
    <dgm:pt modelId="{53D26527-1686-4D35-B151-F07B0CE736FB}" type="pres">
      <dgm:prSet presAssocID="{EF9A16DA-D05A-4C2B-A71C-2BDA5D9BCF15}" presName="imgShp" presStyleLbl="fgImgPlace1" presStyleIdx="0" presStyleCnt="5" custLinFactNeighborX="40033"/>
      <dgm:spPr>
        <a:solidFill>
          <a:srgbClr val="0070C0"/>
        </a:solidFill>
      </dgm:spPr>
      <dgm:t>
        <a:bodyPr/>
        <a:lstStyle/>
        <a:p>
          <a:endParaRPr lang="en-US"/>
        </a:p>
      </dgm:t>
    </dgm:pt>
    <dgm:pt modelId="{B8382730-C2F1-455C-8982-1875275AE6E9}" type="pres">
      <dgm:prSet presAssocID="{EF9A16DA-D05A-4C2B-A71C-2BDA5D9BCF15}" presName="txShp" presStyleLbl="node1" presStyleIdx="0" presStyleCnt="5">
        <dgm:presLayoutVars>
          <dgm:bulletEnabled val="1"/>
        </dgm:presLayoutVars>
      </dgm:prSet>
      <dgm:spPr/>
      <dgm:t>
        <a:bodyPr/>
        <a:lstStyle/>
        <a:p>
          <a:endParaRPr lang="en-US"/>
        </a:p>
      </dgm:t>
    </dgm:pt>
    <dgm:pt modelId="{36148B7A-8BD1-4956-A47A-84AB308BE42B}" type="pres">
      <dgm:prSet presAssocID="{62143F48-5C46-4DC3-AE69-DBA079E2FD4A}" presName="spacing" presStyleCnt="0"/>
      <dgm:spPr/>
    </dgm:pt>
    <dgm:pt modelId="{255C7E0A-8039-4A02-A717-225C7D5F0F37}" type="pres">
      <dgm:prSet presAssocID="{9F066AF3-D8EE-44E2-A56E-B774CB41AC3D}" presName="composite" presStyleCnt="0"/>
      <dgm:spPr/>
    </dgm:pt>
    <dgm:pt modelId="{A9DCD598-EE47-4F01-A4CF-5869C4086EF6}" type="pres">
      <dgm:prSet presAssocID="{9F066AF3-D8EE-44E2-A56E-B774CB41AC3D}" presName="imgShp" presStyleLbl="fgImgPlace1" presStyleIdx="1" presStyleCnt="5" custLinFactNeighborX="40033"/>
      <dgm:spPr>
        <a:solidFill>
          <a:srgbClr val="0070C0"/>
        </a:solidFill>
      </dgm:spPr>
      <dgm:t>
        <a:bodyPr/>
        <a:lstStyle/>
        <a:p>
          <a:endParaRPr lang="en-US"/>
        </a:p>
      </dgm:t>
    </dgm:pt>
    <dgm:pt modelId="{64C9CA7D-0CD5-4246-9B7F-7716063C7068}" type="pres">
      <dgm:prSet presAssocID="{9F066AF3-D8EE-44E2-A56E-B774CB41AC3D}" presName="txShp" presStyleLbl="node1" presStyleIdx="1" presStyleCnt="5">
        <dgm:presLayoutVars>
          <dgm:bulletEnabled val="1"/>
        </dgm:presLayoutVars>
      </dgm:prSet>
      <dgm:spPr/>
      <dgm:t>
        <a:bodyPr/>
        <a:lstStyle/>
        <a:p>
          <a:endParaRPr lang="en-US"/>
        </a:p>
      </dgm:t>
    </dgm:pt>
    <dgm:pt modelId="{74093335-4C38-4275-A3AD-E55E9BF150A3}" type="pres">
      <dgm:prSet presAssocID="{12479C01-1FF5-4917-9448-F392854E4BEE}" presName="spacing" presStyleCnt="0"/>
      <dgm:spPr/>
    </dgm:pt>
    <dgm:pt modelId="{A34B448B-7E5B-4DB6-85D9-1D9CF999B947}" type="pres">
      <dgm:prSet presAssocID="{9575A9FB-3274-4D65-A857-70452F7C54DD}" presName="composite" presStyleCnt="0"/>
      <dgm:spPr/>
    </dgm:pt>
    <dgm:pt modelId="{73641AF3-2453-4A17-BAEC-B4DA50E27DC5}" type="pres">
      <dgm:prSet presAssocID="{9575A9FB-3274-4D65-A857-70452F7C54DD}" presName="imgShp" presStyleLbl="fgImgPlace1" presStyleIdx="2" presStyleCnt="5" custLinFactNeighborX="40033"/>
      <dgm:spPr>
        <a:solidFill>
          <a:srgbClr val="0070C0"/>
        </a:solidFill>
      </dgm:spPr>
      <dgm:t>
        <a:bodyPr/>
        <a:lstStyle/>
        <a:p>
          <a:endParaRPr lang="en-US"/>
        </a:p>
      </dgm:t>
    </dgm:pt>
    <dgm:pt modelId="{2E277E05-4B2D-4039-80EC-61B84E27DB99}" type="pres">
      <dgm:prSet presAssocID="{9575A9FB-3274-4D65-A857-70452F7C54DD}" presName="txShp" presStyleLbl="node1" presStyleIdx="2" presStyleCnt="5">
        <dgm:presLayoutVars>
          <dgm:bulletEnabled val="1"/>
        </dgm:presLayoutVars>
      </dgm:prSet>
      <dgm:spPr/>
      <dgm:t>
        <a:bodyPr/>
        <a:lstStyle/>
        <a:p>
          <a:endParaRPr lang="en-US"/>
        </a:p>
      </dgm:t>
    </dgm:pt>
    <dgm:pt modelId="{51C2E870-F573-4B8B-806A-38FB3545ACF9}" type="pres">
      <dgm:prSet presAssocID="{43512448-5D40-458E-8F25-7C8F37AC605E}" presName="spacing" presStyleCnt="0"/>
      <dgm:spPr/>
    </dgm:pt>
    <dgm:pt modelId="{1F998DEB-E4E3-4CAA-88B9-2BCE107F1B04}" type="pres">
      <dgm:prSet presAssocID="{4DD6CA43-CCEE-4FA2-8BCF-B83453C1263E}" presName="composite" presStyleCnt="0"/>
      <dgm:spPr/>
    </dgm:pt>
    <dgm:pt modelId="{5BE693B1-9BD8-4902-9B26-628EF8BF59DF}" type="pres">
      <dgm:prSet presAssocID="{4DD6CA43-CCEE-4FA2-8BCF-B83453C1263E}" presName="imgShp" presStyleLbl="fgImgPlace1" presStyleIdx="3" presStyleCnt="5" custLinFactNeighborX="40033"/>
      <dgm:spPr>
        <a:solidFill>
          <a:srgbClr val="0070C0"/>
        </a:solidFill>
      </dgm:spPr>
      <dgm:t>
        <a:bodyPr/>
        <a:lstStyle/>
        <a:p>
          <a:endParaRPr lang="en-US"/>
        </a:p>
      </dgm:t>
    </dgm:pt>
    <dgm:pt modelId="{5AA6D3EC-8A28-45EB-9E35-B162290FE7E3}" type="pres">
      <dgm:prSet presAssocID="{4DD6CA43-CCEE-4FA2-8BCF-B83453C1263E}" presName="txShp" presStyleLbl="node1" presStyleIdx="3" presStyleCnt="5">
        <dgm:presLayoutVars>
          <dgm:bulletEnabled val="1"/>
        </dgm:presLayoutVars>
      </dgm:prSet>
      <dgm:spPr/>
      <dgm:t>
        <a:bodyPr/>
        <a:lstStyle/>
        <a:p>
          <a:endParaRPr lang="en-US"/>
        </a:p>
      </dgm:t>
    </dgm:pt>
    <dgm:pt modelId="{65E571F6-688F-4363-9F68-0FD34378E785}" type="pres">
      <dgm:prSet presAssocID="{6145CC25-8E0B-4DD4-BDF6-D23FE6F34449}" presName="spacing" presStyleCnt="0"/>
      <dgm:spPr/>
    </dgm:pt>
    <dgm:pt modelId="{EB2683B4-10E4-4C05-BDC4-70769A0DD240}" type="pres">
      <dgm:prSet presAssocID="{906280BB-A7B3-4F64-986D-3640AAF20DEF}" presName="composite" presStyleCnt="0"/>
      <dgm:spPr/>
    </dgm:pt>
    <dgm:pt modelId="{B0988FF0-D7AB-4922-BA3B-CEDE39F40B4F}" type="pres">
      <dgm:prSet presAssocID="{906280BB-A7B3-4F64-986D-3640AAF20DEF}" presName="imgShp" presStyleLbl="fgImgPlace1" presStyleIdx="4" presStyleCnt="5" custLinFactNeighborX="40033"/>
      <dgm:spPr>
        <a:solidFill>
          <a:srgbClr val="0070C0"/>
        </a:solidFill>
      </dgm:spPr>
      <dgm:t>
        <a:bodyPr/>
        <a:lstStyle/>
        <a:p>
          <a:endParaRPr lang="en-US"/>
        </a:p>
      </dgm:t>
    </dgm:pt>
    <dgm:pt modelId="{14EF250B-052F-43EB-B7B3-05E965960904}" type="pres">
      <dgm:prSet presAssocID="{906280BB-A7B3-4F64-986D-3640AAF20DEF}" presName="txShp" presStyleLbl="node1" presStyleIdx="4" presStyleCnt="5">
        <dgm:presLayoutVars>
          <dgm:bulletEnabled val="1"/>
        </dgm:presLayoutVars>
      </dgm:prSet>
      <dgm:spPr/>
      <dgm:t>
        <a:bodyPr/>
        <a:lstStyle/>
        <a:p>
          <a:endParaRPr lang="en-US"/>
        </a:p>
      </dgm:t>
    </dgm:pt>
  </dgm:ptLst>
  <dgm:cxnLst>
    <dgm:cxn modelId="{EF837452-2887-413D-B8D9-85785C20099D}" srcId="{762F060F-6DB0-4483-AA5A-622B86574F9C}" destId="{9F066AF3-D8EE-44E2-A56E-B774CB41AC3D}" srcOrd="1" destOrd="0" parTransId="{067373C6-F7AB-4B8B-822C-E7D75CC71527}" sibTransId="{12479C01-1FF5-4917-9448-F392854E4BEE}"/>
    <dgm:cxn modelId="{CB8C5A5E-51B3-4653-B7CA-9619EA42FABC}" srcId="{762F060F-6DB0-4483-AA5A-622B86574F9C}" destId="{906280BB-A7B3-4F64-986D-3640AAF20DEF}" srcOrd="4" destOrd="0" parTransId="{A526B4C3-3A17-4229-9885-E41687EB734B}" sibTransId="{C3FAF208-57BB-4DF7-BDC7-A2E3DCD78E3C}"/>
    <dgm:cxn modelId="{ECE01740-12EB-4CC1-8E77-CEF9A80156D8}" type="presOf" srcId="{9F066AF3-D8EE-44E2-A56E-B774CB41AC3D}" destId="{64C9CA7D-0CD5-4246-9B7F-7716063C7068}" srcOrd="0" destOrd="0" presId="urn:microsoft.com/office/officeart/2005/8/layout/vList3"/>
    <dgm:cxn modelId="{5B964571-88E9-40A0-8179-0F7B1E229F8C}" srcId="{762F060F-6DB0-4483-AA5A-622B86574F9C}" destId="{EF9A16DA-D05A-4C2B-A71C-2BDA5D9BCF15}" srcOrd="0" destOrd="0" parTransId="{1DE3B665-EEE7-4513-A940-0154E3B14F24}" sibTransId="{62143F48-5C46-4DC3-AE69-DBA079E2FD4A}"/>
    <dgm:cxn modelId="{848F7407-1C33-4FDF-B112-F06013AC65BD}" type="presOf" srcId="{9575A9FB-3274-4D65-A857-70452F7C54DD}" destId="{2E277E05-4B2D-4039-80EC-61B84E27DB99}" srcOrd="0" destOrd="0" presId="urn:microsoft.com/office/officeart/2005/8/layout/vList3"/>
    <dgm:cxn modelId="{8E4FA867-2ABC-4B69-8151-65CAF3B8F980}" type="presOf" srcId="{906280BB-A7B3-4F64-986D-3640AAF20DEF}" destId="{14EF250B-052F-43EB-B7B3-05E965960904}" srcOrd="0" destOrd="0" presId="urn:microsoft.com/office/officeart/2005/8/layout/vList3"/>
    <dgm:cxn modelId="{9D6E171D-1C92-477A-8850-C6C62D1A4342}" type="presOf" srcId="{4DD6CA43-CCEE-4FA2-8BCF-B83453C1263E}" destId="{5AA6D3EC-8A28-45EB-9E35-B162290FE7E3}" srcOrd="0" destOrd="0" presId="urn:microsoft.com/office/officeart/2005/8/layout/vList3"/>
    <dgm:cxn modelId="{AB9D9A2B-89BC-41A3-95D3-3BDE2C7E8F15}" srcId="{762F060F-6DB0-4483-AA5A-622B86574F9C}" destId="{9575A9FB-3274-4D65-A857-70452F7C54DD}" srcOrd="2" destOrd="0" parTransId="{4DE08A54-301D-4D6D-A061-C964EE893D59}" sibTransId="{43512448-5D40-458E-8F25-7C8F37AC605E}"/>
    <dgm:cxn modelId="{8F031936-6E0E-4821-8119-C639F0DD02CC}" type="presOf" srcId="{762F060F-6DB0-4483-AA5A-622B86574F9C}" destId="{557414B8-F602-459E-84FC-E0F5EDC0E824}" srcOrd="0" destOrd="0" presId="urn:microsoft.com/office/officeart/2005/8/layout/vList3"/>
    <dgm:cxn modelId="{F670BC53-DBF4-42E0-89EB-D39E85127F99}" srcId="{762F060F-6DB0-4483-AA5A-622B86574F9C}" destId="{4DD6CA43-CCEE-4FA2-8BCF-B83453C1263E}" srcOrd="3" destOrd="0" parTransId="{767546BC-448F-41B8-B4D6-13ECAAE74CB1}" sibTransId="{6145CC25-8E0B-4DD4-BDF6-D23FE6F34449}"/>
    <dgm:cxn modelId="{64F0FA4D-CB75-4082-8B41-38D48CD6FC01}" type="presOf" srcId="{EF9A16DA-D05A-4C2B-A71C-2BDA5D9BCF15}" destId="{B8382730-C2F1-455C-8982-1875275AE6E9}" srcOrd="0" destOrd="0" presId="urn:microsoft.com/office/officeart/2005/8/layout/vList3"/>
    <dgm:cxn modelId="{8226121D-857F-4C4E-ABB2-753D2EF0738A}" type="presParOf" srcId="{557414B8-F602-459E-84FC-E0F5EDC0E824}" destId="{00CCF7E4-8243-41E6-8D50-2A092C906CFF}" srcOrd="0" destOrd="0" presId="urn:microsoft.com/office/officeart/2005/8/layout/vList3"/>
    <dgm:cxn modelId="{5E3F6B91-FDBD-4793-B5F4-B31EB3EA8EEE}" type="presParOf" srcId="{00CCF7E4-8243-41E6-8D50-2A092C906CFF}" destId="{53D26527-1686-4D35-B151-F07B0CE736FB}" srcOrd="0" destOrd="0" presId="urn:microsoft.com/office/officeart/2005/8/layout/vList3"/>
    <dgm:cxn modelId="{CCC96934-6316-42E7-B199-BC90B026E86A}" type="presParOf" srcId="{00CCF7E4-8243-41E6-8D50-2A092C906CFF}" destId="{B8382730-C2F1-455C-8982-1875275AE6E9}" srcOrd="1" destOrd="0" presId="urn:microsoft.com/office/officeart/2005/8/layout/vList3"/>
    <dgm:cxn modelId="{ADCDA903-EE74-4AEA-822B-71D8560F9652}" type="presParOf" srcId="{557414B8-F602-459E-84FC-E0F5EDC0E824}" destId="{36148B7A-8BD1-4956-A47A-84AB308BE42B}" srcOrd="1" destOrd="0" presId="urn:microsoft.com/office/officeart/2005/8/layout/vList3"/>
    <dgm:cxn modelId="{BA04C4E6-B216-42C8-9A78-9335D7112428}" type="presParOf" srcId="{557414B8-F602-459E-84FC-E0F5EDC0E824}" destId="{255C7E0A-8039-4A02-A717-225C7D5F0F37}" srcOrd="2" destOrd="0" presId="urn:microsoft.com/office/officeart/2005/8/layout/vList3"/>
    <dgm:cxn modelId="{4DBAA9DB-E95E-4F9D-8FC4-0149C06BA231}" type="presParOf" srcId="{255C7E0A-8039-4A02-A717-225C7D5F0F37}" destId="{A9DCD598-EE47-4F01-A4CF-5869C4086EF6}" srcOrd="0" destOrd="0" presId="urn:microsoft.com/office/officeart/2005/8/layout/vList3"/>
    <dgm:cxn modelId="{61A8D0C0-84E3-4B01-B9EE-818CD02A198B}" type="presParOf" srcId="{255C7E0A-8039-4A02-A717-225C7D5F0F37}" destId="{64C9CA7D-0CD5-4246-9B7F-7716063C7068}" srcOrd="1" destOrd="0" presId="urn:microsoft.com/office/officeart/2005/8/layout/vList3"/>
    <dgm:cxn modelId="{A0200497-EB31-47C8-A0A7-3762AC0A1423}" type="presParOf" srcId="{557414B8-F602-459E-84FC-E0F5EDC0E824}" destId="{74093335-4C38-4275-A3AD-E55E9BF150A3}" srcOrd="3" destOrd="0" presId="urn:microsoft.com/office/officeart/2005/8/layout/vList3"/>
    <dgm:cxn modelId="{59E36441-1870-492E-95C1-3EC911D8F60F}" type="presParOf" srcId="{557414B8-F602-459E-84FC-E0F5EDC0E824}" destId="{A34B448B-7E5B-4DB6-85D9-1D9CF999B947}" srcOrd="4" destOrd="0" presId="urn:microsoft.com/office/officeart/2005/8/layout/vList3"/>
    <dgm:cxn modelId="{A0935B71-DCAD-4123-AE7E-4F52648BA4F7}" type="presParOf" srcId="{A34B448B-7E5B-4DB6-85D9-1D9CF999B947}" destId="{73641AF3-2453-4A17-BAEC-B4DA50E27DC5}" srcOrd="0" destOrd="0" presId="urn:microsoft.com/office/officeart/2005/8/layout/vList3"/>
    <dgm:cxn modelId="{E1590318-9D64-4851-B834-D0D5EEB7945D}" type="presParOf" srcId="{A34B448B-7E5B-4DB6-85D9-1D9CF999B947}" destId="{2E277E05-4B2D-4039-80EC-61B84E27DB99}" srcOrd="1" destOrd="0" presId="urn:microsoft.com/office/officeart/2005/8/layout/vList3"/>
    <dgm:cxn modelId="{BFA18757-288A-4EA1-936D-EE0F511EC267}" type="presParOf" srcId="{557414B8-F602-459E-84FC-E0F5EDC0E824}" destId="{51C2E870-F573-4B8B-806A-38FB3545ACF9}" srcOrd="5" destOrd="0" presId="urn:microsoft.com/office/officeart/2005/8/layout/vList3"/>
    <dgm:cxn modelId="{CF1BD14B-427C-4594-A0AB-E31A65C3E299}" type="presParOf" srcId="{557414B8-F602-459E-84FC-E0F5EDC0E824}" destId="{1F998DEB-E4E3-4CAA-88B9-2BCE107F1B04}" srcOrd="6" destOrd="0" presId="urn:microsoft.com/office/officeart/2005/8/layout/vList3"/>
    <dgm:cxn modelId="{8B0FAC6C-0FD6-4205-B661-D67586AB326C}" type="presParOf" srcId="{1F998DEB-E4E3-4CAA-88B9-2BCE107F1B04}" destId="{5BE693B1-9BD8-4902-9B26-628EF8BF59DF}" srcOrd="0" destOrd="0" presId="urn:microsoft.com/office/officeart/2005/8/layout/vList3"/>
    <dgm:cxn modelId="{F80F8D32-1768-47D7-B672-A8E0816E1323}" type="presParOf" srcId="{1F998DEB-E4E3-4CAA-88B9-2BCE107F1B04}" destId="{5AA6D3EC-8A28-45EB-9E35-B162290FE7E3}" srcOrd="1" destOrd="0" presId="urn:microsoft.com/office/officeart/2005/8/layout/vList3"/>
    <dgm:cxn modelId="{19C74ADF-690F-466C-AD8A-E50532B7D1C6}" type="presParOf" srcId="{557414B8-F602-459E-84FC-E0F5EDC0E824}" destId="{65E571F6-688F-4363-9F68-0FD34378E785}" srcOrd="7" destOrd="0" presId="urn:microsoft.com/office/officeart/2005/8/layout/vList3"/>
    <dgm:cxn modelId="{B64C65F9-8F59-4593-AE18-229D5D30A76A}" type="presParOf" srcId="{557414B8-F602-459E-84FC-E0F5EDC0E824}" destId="{EB2683B4-10E4-4C05-BDC4-70769A0DD240}" srcOrd="8" destOrd="0" presId="urn:microsoft.com/office/officeart/2005/8/layout/vList3"/>
    <dgm:cxn modelId="{E181A4EF-8458-44A4-BB80-4AADA27A7EAC}" type="presParOf" srcId="{EB2683B4-10E4-4C05-BDC4-70769A0DD240}" destId="{B0988FF0-D7AB-4922-BA3B-CEDE39F40B4F}" srcOrd="0" destOrd="0" presId="urn:microsoft.com/office/officeart/2005/8/layout/vList3"/>
    <dgm:cxn modelId="{301C5C65-D599-4718-B30C-28C28077155D}" type="presParOf" srcId="{EB2683B4-10E4-4C05-BDC4-70769A0DD240}" destId="{14EF250B-052F-43EB-B7B3-05E9659609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677948-1FED-411F-AA2D-C683C234406E}" type="doc">
      <dgm:prSet loTypeId="urn:microsoft.com/office/officeart/2005/8/layout/vList3" loCatId="list" qsTypeId="urn:microsoft.com/office/officeart/2005/8/quickstyle/3d1" qsCatId="3D" csTypeId="urn:microsoft.com/office/officeart/2005/8/colors/accent2_2" csCatId="accent2" phldr="1"/>
      <dgm:spPr/>
      <dgm:t>
        <a:bodyPr/>
        <a:lstStyle/>
        <a:p>
          <a:endParaRPr lang="en-US"/>
        </a:p>
      </dgm:t>
    </dgm:pt>
    <dgm:pt modelId="{B5AA1125-4FFC-4AB1-B008-85BC4742E4E0}">
      <dgm:prSet custT="1"/>
      <dgm:spPr>
        <a:solidFill>
          <a:srgbClr val="002060"/>
        </a:solidFill>
      </dgm:spPr>
      <dgm:t>
        <a:bodyPr/>
        <a:lstStyle/>
        <a:p>
          <a:pPr rtl="0"/>
          <a:r>
            <a:rPr lang="en-US" sz="2800" i="1" dirty="0"/>
            <a:t>Assembly language Instructions </a:t>
          </a:r>
          <a:endParaRPr lang="en-US" sz="2800" dirty="0"/>
        </a:p>
      </dgm:t>
    </dgm:pt>
    <dgm:pt modelId="{3BBC776E-A122-43F4-97E0-CDC3BA5EA9BF}" type="parTrans" cxnId="{E0938A5D-0A70-47DF-91FF-2CDD26B24F9F}">
      <dgm:prSet/>
      <dgm:spPr/>
      <dgm:t>
        <a:bodyPr/>
        <a:lstStyle/>
        <a:p>
          <a:endParaRPr lang="en-US" sz="2800"/>
        </a:p>
      </dgm:t>
    </dgm:pt>
    <dgm:pt modelId="{8C232C0E-8602-428B-90D7-F66B858FF283}" type="sibTrans" cxnId="{E0938A5D-0A70-47DF-91FF-2CDD26B24F9F}">
      <dgm:prSet/>
      <dgm:spPr/>
      <dgm:t>
        <a:bodyPr/>
        <a:lstStyle/>
        <a:p>
          <a:endParaRPr lang="en-US" sz="2800"/>
        </a:p>
      </dgm:t>
    </dgm:pt>
    <dgm:pt modelId="{52713F45-9F1E-452D-A52D-F59106DEC736}">
      <dgm:prSet custT="1"/>
      <dgm:spPr>
        <a:solidFill>
          <a:srgbClr val="002060"/>
        </a:solidFill>
      </dgm:spPr>
      <dgm:t>
        <a:bodyPr/>
        <a:lstStyle/>
        <a:p>
          <a:pPr rtl="0"/>
          <a:r>
            <a:rPr lang="en-US" sz="2800" i="1"/>
            <a:t>Simple ALP – Pipeline structure</a:t>
          </a:r>
          <a:endParaRPr lang="en-US" sz="2800"/>
        </a:p>
      </dgm:t>
    </dgm:pt>
    <dgm:pt modelId="{BE008A30-B689-4B80-9E06-9671F1F7522B}" type="parTrans" cxnId="{AAC649C4-6097-4422-A78B-FD9C3018AD69}">
      <dgm:prSet/>
      <dgm:spPr/>
      <dgm:t>
        <a:bodyPr/>
        <a:lstStyle/>
        <a:p>
          <a:endParaRPr lang="en-US" sz="2800"/>
        </a:p>
      </dgm:t>
    </dgm:pt>
    <dgm:pt modelId="{6E72E860-B8CB-42FB-9F2E-F32741D45A66}" type="sibTrans" cxnId="{AAC649C4-6097-4422-A78B-FD9C3018AD69}">
      <dgm:prSet/>
      <dgm:spPr/>
      <dgm:t>
        <a:bodyPr/>
        <a:lstStyle/>
        <a:p>
          <a:endParaRPr lang="en-US" sz="2800"/>
        </a:p>
      </dgm:t>
    </dgm:pt>
    <dgm:pt modelId="{B2F03B76-D7C8-4F74-9198-126119858C7C}">
      <dgm:prSet custT="1"/>
      <dgm:spPr>
        <a:solidFill>
          <a:srgbClr val="002060"/>
        </a:solidFill>
      </dgm:spPr>
      <dgm:t>
        <a:bodyPr/>
        <a:lstStyle/>
        <a:p>
          <a:pPr rtl="0"/>
          <a:r>
            <a:rPr lang="en-US" sz="2800" i="1" dirty="0"/>
            <a:t>Operation Block Diagram of DSP starter kit</a:t>
          </a:r>
          <a:endParaRPr lang="en-US" sz="2800" dirty="0"/>
        </a:p>
      </dgm:t>
    </dgm:pt>
    <dgm:pt modelId="{9747391D-7E24-498B-A034-3C26DDCFCDFE}" type="parTrans" cxnId="{B2A5681E-A63F-40B9-8EEB-7CE89FC962B8}">
      <dgm:prSet/>
      <dgm:spPr/>
      <dgm:t>
        <a:bodyPr/>
        <a:lstStyle/>
        <a:p>
          <a:endParaRPr lang="en-US" sz="2800"/>
        </a:p>
      </dgm:t>
    </dgm:pt>
    <dgm:pt modelId="{683806B5-859D-4912-879B-8800BD9EF1BB}" type="sibTrans" cxnId="{B2A5681E-A63F-40B9-8EEB-7CE89FC962B8}">
      <dgm:prSet/>
      <dgm:spPr/>
      <dgm:t>
        <a:bodyPr/>
        <a:lstStyle/>
        <a:p>
          <a:endParaRPr lang="en-US" sz="2800"/>
        </a:p>
      </dgm:t>
    </dgm:pt>
    <dgm:pt modelId="{ECDC0A07-32D7-49A2-BA57-7EF3535CC82D}">
      <dgm:prSet custT="1"/>
      <dgm:spPr>
        <a:solidFill>
          <a:srgbClr val="002060"/>
        </a:solidFill>
      </dgm:spPr>
      <dgm:t>
        <a:bodyPr/>
        <a:lstStyle/>
        <a:p>
          <a:pPr rtl="0"/>
          <a:r>
            <a:rPr lang="en-US" sz="2800" i="1" smtClean="0"/>
            <a:t>Application </a:t>
          </a:r>
          <a:r>
            <a:rPr lang="en-US" sz="2800" i="1" dirty="0"/>
            <a:t>Programs for processing real time signals.</a:t>
          </a:r>
          <a:endParaRPr lang="en-US" sz="2800" dirty="0"/>
        </a:p>
      </dgm:t>
    </dgm:pt>
    <dgm:pt modelId="{59511BD5-B03D-4907-893E-0C39A586B8AB}" type="parTrans" cxnId="{BE7C4C55-AA1C-47A5-A93F-22065A73B848}">
      <dgm:prSet/>
      <dgm:spPr/>
      <dgm:t>
        <a:bodyPr/>
        <a:lstStyle/>
        <a:p>
          <a:endParaRPr lang="en-US" sz="2800"/>
        </a:p>
      </dgm:t>
    </dgm:pt>
    <dgm:pt modelId="{9EC6B6E3-E795-4AB0-9297-A2E7D85F077E}" type="sibTrans" cxnId="{BE7C4C55-AA1C-47A5-A93F-22065A73B848}">
      <dgm:prSet/>
      <dgm:spPr/>
      <dgm:t>
        <a:bodyPr/>
        <a:lstStyle/>
        <a:p>
          <a:endParaRPr lang="en-US" sz="2800"/>
        </a:p>
      </dgm:t>
    </dgm:pt>
    <dgm:pt modelId="{10F1C11D-0044-4FE6-B023-9044D502B98C}" type="pres">
      <dgm:prSet presAssocID="{10677948-1FED-411F-AA2D-C683C234406E}" presName="linearFlow" presStyleCnt="0">
        <dgm:presLayoutVars>
          <dgm:dir/>
          <dgm:resizeHandles val="exact"/>
        </dgm:presLayoutVars>
      </dgm:prSet>
      <dgm:spPr/>
      <dgm:t>
        <a:bodyPr/>
        <a:lstStyle/>
        <a:p>
          <a:endParaRPr lang="en-US"/>
        </a:p>
      </dgm:t>
    </dgm:pt>
    <dgm:pt modelId="{32585142-9490-4942-BE98-3F49AC801A4E}" type="pres">
      <dgm:prSet presAssocID="{B5AA1125-4FFC-4AB1-B008-85BC4742E4E0}" presName="composite" presStyleCnt="0"/>
      <dgm:spPr/>
    </dgm:pt>
    <dgm:pt modelId="{672E387F-D543-4591-B558-EFFDFD5BCC23}" type="pres">
      <dgm:prSet presAssocID="{B5AA1125-4FFC-4AB1-B008-85BC4742E4E0}" presName="imgShp" presStyleLbl="fgImgPlace1" presStyleIdx="0" presStyleCnt="4" custLinFactX="-9504" custLinFactNeighborX="-100000"/>
      <dgm:spPr>
        <a:solidFill>
          <a:srgbClr val="0070C0"/>
        </a:solidFill>
        <a:ln>
          <a:solidFill>
            <a:schemeClr val="accent1"/>
          </a:solidFill>
        </a:ln>
      </dgm:spPr>
      <dgm:t>
        <a:bodyPr/>
        <a:lstStyle/>
        <a:p>
          <a:endParaRPr lang="en-US"/>
        </a:p>
      </dgm:t>
    </dgm:pt>
    <dgm:pt modelId="{054284B9-EA8A-45F5-8995-5E887C2789D2}" type="pres">
      <dgm:prSet presAssocID="{B5AA1125-4FFC-4AB1-B008-85BC4742E4E0}" presName="txShp" presStyleLbl="node1" presStyleIdx="0" presStyleCnt="4" custScaleX="137946">
        <dgm:presLayoutVars>
          <dgm:bulletEnabled val="1"/>
        </dgm:presLayoutVars>
      </dgm:prSet>
      <dgm:spPr/>
      <dgm:t>
        <a:bodyPr/>
        <a:lstStyle/>
        <a:p>
          <a:endParaRPr lang="en-US"/>
        </a:p>
      </dgm:t>
    </dgm:pt>
    <dgm:pt modelId="{76B27A5A-5E64-4BCD-AEA2-C40FA24CD1EF}" type="pres">
      <dgm:prSet presAssocID="{8C232C0E-8602-428B-90D7-F66B858FF283}" presName="spacing" presStyleCnt="0"/>
      <dgm:spPr/>
    </dgm:pt>
    <dgm:pt modelId="{455C31DB-3C17-4E46-B6A8-3DCEE7F1096F}" type="pres">
      <dgm:prSet presAssocID="{52713F45-9F1E-452D-A52D-F59106DEC736}" presName="composite" presStyleCnt="0"/>
      <dgm:spPr/>
    </dgm:pt>
    <dgm:pt modelId="{54B2E3F2-7B45-4FF6-9977-0A80B12F592B}" type="pres">
      <dgm:prSet presAssocID="{52713F45-9F1E-452D-A52D-F59106DEC736}" presName="imgShp" presStyleLbl="fgImgPlace1" presStyleIdx="1" presStyleCnt="4" custLinFactX="-6064" custLinFactNeighborX="-100000"/>
      <dgm:spPr>
        <a:solidFill>
          <a:srgbClr val="0070C0"/>
        </a:solidFill>
        <a:ln>
          <a:solidFill>
            <a:schemeClr val="accent1"/>
          </a:solidFill>
        </a:ln>
      </dgm:spPr>
      <dgm:t>
        <a:bodyPr/>
        <a:lstStyle/>
        <a:p>
          <a:endParaRPr lang="en-US"/>
        </a:p>
      </dgm:t>
    </dgm:pt>
    <dgm:pt modelId="{DC234B4E-3AAB-49C1-B782-D6FD3CBDD38A}" type="pres">
      <dgm:prSet presAssocID="{52713F45-9F1E-452D-A52D-F59106DEC736}" presName="txShp" presStyleLbl="node1" presStyleIdx="1" presStyleCnt="4" custScaleX="135039">
        <dgm:presLayoutVars>
          <dgm:bulletEnabled val="1"/>
        </dgm:presLayoutVars>
      </dgm:prSet>
      <dgm:spPr/>
      <dgm:t>
        <a:bodyPr/>
        <a:lstStyle/>
        <a:p>
          <a:endParaRPr lang="en-US"/>
        </a:p>
      </dgm:t>
    </dgm:pt>
    <dgm:pt modelId="{034C3A74-9903-42AA-8553-8D334AB4DF9F}" type="pres">
      <dgm:prSet presAssocID="{6E72E860-B8CB-42FB-9F2E-F32741D45A66}" presName="spacing" presStyleCnt="0"/>
      <dgm:spPr/>
    </dgm:pt>
    <dgm:pt modelId="{FDFBB7EA-5890-4DEE-86C8-97DC77F8C97C}" type="pres">
      <dgm:prSet presAssocID="{B2F03B76-D7C8-4F74-9198-126119858C7C}" presName="composite" presStyleCnt="0"/>
      <dgm:spPr/>
    </dgm:pt>
    <dgm:pt modelId="{88A8C575-FF21-45D2-98D0-F1390BD72EE4}" type="pres">
      <dgm:prSet presAssocID="{B2F03B76-D7C8-4F74-9198-126119858C7C}" presName="imgShp" presStyleLbl="fgImgPlace1" presStyleIdx="2" presStyleCnt="4" custLinFactX="-7668" custLinFactNeighborX="-100000"/>
      <dgm:spPr>
        <a:solidFill>
          <a:srgbClr val="0070C0"/>
        </a:solidFill>
        <a:ln>
          <a:solidFill>
            <a:schemeClr val="accent1"/>
          </a:solidFill>
        </a:ln>
      </dgm:spPr>
      <dgm:t>
        <a:bodyPr/>
        <a:lstStyle/>
        <a:p>
          <a:endParaRPr lang="en-US"/>
        </a:p>
      </dgm:t>
    </dgm:pt>
    <dgm:pt modelId="{7BC5BD31-D373-4F05-A0C8-D2F8B4F2A4CB}" type="pres">
      <dgm:prSet presAssocID="{B2F03B76-D7C8-4F74-9198-126119858C7C}" presName="txShp" presStyleLbl="node1" presStyleIdx="2" presStyleCnt="4" custScaleX="137946">
        <dgm:presLayoutVars>
          <dgm:bulletEnabled val="1"/>
        </dgm:presLayoutVars>
      </dgm:prSet>
      <dgm:spPr/>
      <dgm:t>
        <a:bodyPr/>
        <a:lstStyle/>
        <a:p>
          <a:endParaRPr lang="en-US"/>
        </a:p>
      </dgm:t>
    </dgm:pt>
    <dgm:pt modelId="{0213AD7D-7746-453A-B8C6-7980C5F9ADFF}" type="pres">
      <dgm:prSet presAssocID="{683806B5-859D-4912-879B-8800BD9EF1BB}" presName="spacing" presStyleCnt="0"/>
      <dgm:spPr/>
    </dgm:pt>
    <dgm:pt modelId="{B7EB1B94-B91E-4686-8BF4-F3841319E813}" type="pres">
      <dgm:prSet presAssocID="{ECDC0A07-32D7-49A2-BA57-7EF3535CC82D}" presName="composite" presStyleCnt="0"/>
      <dgm:spPr/>
    </dgm:pt>
    <dgm:pt modelId="{DF00FD48-7410-4514-91FC-D1229C2F918A}" type="pres">
      <dgm:prSet presAssocID="{ECDC0A07-32D7-49A2-BA57-7EF3535CC82D}" presName="imgShp" presStyleLbl="fgImgPlace1" presStyleIdx="3" presStyleCnt="4" custLinFactX="-7668" custLinFactNeighborX="-100000"/>
      <dgm:spPr>
        <a:solidFill>
          <a:srgbClr val="0070C0"/>
        </a:solidFill>
        <a:ln>
          <a:solidFill>
            <a:schemeClr val="accent1"/>
          </a:solidFill>
        </a:ln>
      </dgm:spPr>
      <dgm:t>
        <a:bodyPr/>
        <a:lstStyle/>
        <a:p>
          <a:endParaRPr lang="en-US"/>
        </a:p>
      </dgm:t>
    </dgm:pt>
    <dgm:pt modelId="{7A1FA508-B01A-4525-BFF3-17A3EB48F4A8}" type="pres">
      <dgm:prSet presAssocID="{ECDC0A07-32D7-49A2-BA57-7EF3535CC82D}" presName="txShp" presStyleLbl="node1" presStyleIdx="3" presStyleCnt="4" custScaleX="137946">
        <dgm:presLayoutVars>
          <dgm:bulletEnabled val="1"/>
        </dgm:presLayoutVars>
      </dgm:prSet>
      <dgm:spPr/>
      <dgm:t>
        <a:bodyPr/>
        <a:lstStyle/>
        <a:p>
          <a:endParaRPr lang="en-US"/>
        </a:p>
      </dgm:t>
    </dgm:pt>
  </dgm:ptLst>
  <dgm:cxnLst>
    <dgm:cxn modelId="{E1F3559F-CFA1-488E-8909-0A305FFA1E2A}" type="presOf" srcId="{10677948-1FED-411F-AA2D-C683C234406E}" destId="{10F1C11D-0044-4FE6-B023-9044D502B98C}" srcOrd="0" destOrd="0" presId="urn:microsoft.com/office/officeart/2005/8/layout/vList3"/>
    <dgm:cxn modelId="{5693528B-EF68-41B5-AF88-99D863534098}" type="presOf" srcId="{ECDC0A07-32D7-49A2-BA57-7EF3535CC82D}" destId="{7A1FA508-B01A-4525-BFF3-17A3EB48F4A8}" srcOrd="0" destOrd="0" presId="urn:microsoft.com/office/officeart/2005/8/layout/vList3"/>
    <dgm:cxn modelId="{AAC649C4-6097-4422-A78B-FD9C3018AD69}" srcId="{10677948-1FED-411F-AA2D-C683C234406E}" destId="{52713F45-9F1E-452D-A52D-F59106DEC736}" srcOrd="1" destOrd="0" parTransId="{BE008A30-B689-4B80-9E06-9671F1F7522B}" sibTransId="{6E72E860-B8CB-42FB-9F2E-F32741D45A66}"/>
    <dgm:cxn modelId="{B2A5681E-A63F-40B9-8EEB-7CE89FC962B8}" srcId="{10677948-1FED-411F-AA2D-C683C234406E}" destId="{B2F03B76-D7C8-4F74-9198-126119858C7C}" srcOrd="2" destOrd="0" parTransId="{9747391D-7E24-498B-A034-3C26DDCFCDFE}" sibTransId="{683806B5-859D-4912-879B-8800BD9EF1BB}"/>
    <dgm:cxn modelId="{BE7C4C55-AA1C-47A5-A93F-22065A73B848}" srcId="{10677948-1FED-411F-AA2D-C683C234406E}" destId="{ECDC0A07-32D7-49A2-BA57-7EF3535CC82D}" srcOrd="3" destOrd="0" parTransId="{59511BD5-B03D-4907-893E-0C39A586B8AB}" sibTransId="{9EC6B6E3-E795-4AB0-9297-A2E7D85F077E}"/>
    <dgm:cxn modelId="{253503AE-D980-4826-90BF-6235BA791954}" type="presOf" srcId="{B2F03B76-D7C8-4F74-9198-126119858C7C}" destId="{7BC5BD31-D373-4F05-A0C8-D2F8B4F2A4CB}" srcOrd="0" destOrd="0" presId="urn:microsoft.com/office/officeart/2005/8/layout/vList3"/>
    <dgm:cxn modelId="{B2728FE3-521F-40D7-A564-FF497093CA56}" type="presOf" srcId="{B5AA1125-4FFC-4AB1-B008-85BC4742E4E0}" destId="{054284B9-EA8A-45F5-8995-5E887C2789D2}" srcOrd="0" destOrd="0" presId="urn:microsoft.com/office/officeart/2005/8/layout/vList3"/>
    <dgm:cxn modelId="{E0938A5D-0A70-47DF-91FF-2CDD26B24F9F}" srcId="{10677948-1FED-411F-AA2D-C683C234406E}" destId="{B5AA1125-4FFC-4AB1-B008-85BC4742E4E0}" srcOrd="0" destOrd="0" parTransId="{3BBC776E-A122-43F4-97E0-CDC3BA5EA9BF}" sibTransId="{8C232C0E-8602-428B-90D7-F66B858FF283}"/>
    <dgm:cxn modelId="{C5D39ED4-DC03-4C3F-9448-EF34B61D511E}" type="presOf" srcId="{52713F45-9F1E-452D-A52D-F59106DEC736}" destId="{DC234B4E-3AAB-49C1-B782-D6FD3CBDD38A}" srcOrd="0" destOrd="0" presId="urn:microsoft.com/office/officeart/2005/8/layout/vList3"/>
    <dgm:cxn modelId="{F758E985-954F-4E1A-ABAF-4C8DC23479DB}" type="presParOf" srcId="{10F1C11D-0044-4FE6-B023-9044D502B98C}" destId="{32585142-9490-4942-BE98-3F49AC801A4E}" srcOrd="0" destOrd="0" presId="urn:microsoft.com/office/officeart/2005/8/layout/vList3"/>
    <dgm:cxn modelId="{6345D4AB-1122-43A8-90A3-4DBFADBCC373}" type="presParOf" srcId="{32585142-9490-4942-BE98-3F49AC801A4E}" destId="{672E387F-D543-4591-B558-EFFDFD5BCC23}" srcOrd="0" destOrd="0" presId="urn:microsoft.com/office/officeart/2005/8/layout/vList3"/>
    <dgm:cxn modelId="{85CEF7D1-5C21-4B93-BD9E-5B17FFC9EDB4}" type="presParOf" srcId="{32585142-9490-4942-BE98-3F49AC801A4E}" destId="{054284B9-EA8A-45F5-8995-5E887C2789D2}" srcOrd="1" destOrd="0" presId="urn:microsoft.com/office/officeart/2005/8/layout/vList3"/>
    <dgm:cxn modelId="{166D382D-9E82-401A-BEF0-10FBEF0C51C9}" type="presParOf" srcId="{10F1C11D-0044-4FE6-B023-9044D502B98C}" destId="{76B27A5A-5E64-4BCD-AEA2-C40FA24CD1EF}" srcOrd="1" destOrd="0" presId="urn:microsoft.com/office/officeart/2005/8/layout/vList3"/>
    <dgm:cxn modelId="{272675AA-D574-4C5A-927A-EB9759FFE37E}" type="presParOf" srcId="{10F1C11D-0044-4FE6-B023-9044D502B98C}" destId="{455C31DB-3C17-4E46-B6A8-3DCEE7F1096F}" srcOrd="2" destOrd="0" presId="urn:microsoft.com/office/officeart/2005/8/layout/vList3"/>
    <dgm:cxn modelId="{77BE9291-1218-4C6D-9F70-32C69D032B89}" type="presParOf" srcId="{455C31DB-3C17-4E46-B6A8-3DCEE7F1096F}" destId="{54B2E3F2-7B45-4FF6-9977-0A80B12F592B}" srcOrd="0" destOrd="0" presId="urn:microsoft.com/office/officeart/2005/8/layout/vList3"/>
    <dgm:cxn modelId="{101A6211-AEBF-4895-8EDF-0760B124B2C4}" type="presParOf" srcId="{455C31DB-3C17-4E46-B6A8-3DCEE7F1096F}" destId="{DC234B4E-3AAB-49C1-B782-D6FD3CBDD38A}" srcOrd="1" destOrd="0" presId="urn:microsoft.com/office/officeart/2005/8/layout/vList3"/>
    <dgm:cxn modelId="{747AE3BA-2535-43BE-9692-2D60156C23F0}" type="presParOf" srcId="{10F1C11D-0044-4FE6-B023-9044D502B98C}" destId="{034C3A74-9903-42AA-8553-8D334AB4DF9F}" srcOrd="3" destOrd="0" presId="urn:microsoft.com/office/officeart/2005/8/layout/vList3"/>
    <dgm:cxn modelId="{B2E3E44E-06D4-4AA4-8646-3915A47E0495}" type="presParOf" srcId="{10F1C11D-0044-4FE6-B023-9044D502B98C}" destId="{FDFBB7EA-5890-4DEE-86C8-97DC77F8C97C}" srcOrd="4" destOrd="0" presId="urn:microsoft.com/office/officeart/2005/8/layout/vList3"/>
    <dgm:cxn modelId="{C7DC8934-EC66-4447-8AC8-74498CE4A50B}" type="presParOf" srcId="{FDFBB7EA-5890-4DEE-86C8-97DC77F8C97C}" destId="{88A8C575-FF21-45D2-98D0-F1390BD72EE4}" srcOrd="0" destOrd="0" presId="urn:microsoft.com/office/officeart/2005/8/layout/vList3"/>
    <dgm:cxn modelId="{EACB98E5-67E1-4D79-A29A-486E7B8F98FE}" type="presParOf" srcId="{FDFBB7EA-5890-4DEE-86C8-97DC77F8C97C}" destId="{7BC5BD31-D373-4F05-A0C8-D2F8B4F2A4CB}" srcOrd="1" destOrd="0" presId="urn:microsoft.com/office/officeart/2005/8/layout/vList3"/>
    <dgm:cxn modelId="{21669018-8526-452B-961B-369CF883454D}" type="presParOf" srcId="{10F1C11D-0044-4FE6-B023-9044D502B98C}" destId="{0213AD7D-7746-453A-B8C6-7980C5F9ADFF}" srcOrd="5" destOrd="0" presId="urn:microsoft.com/office/officeart/2005/8/layout/vList3"/>
    <dgm:cxn modelId="{0D9352B2-E62B-4392-A6CD-DFC9BF78DA94}" type="presParOf" srcId="{10F1C11D-0044-4FE6-B023-9044D502B98C}" destId="{B7EB1B94-B91E-4686-8BF4-F3841319E813}" srcOrd="6" destOrd="0" presId="urn:microsoft.com/office/officeart/2005/8/layout/vList3"/>
    <dgm:cxn modelId="{25E4D36D-17CD-4408-A9A5-47BC84E40344}" type="presParOf" srcId="{B7EB1B94-B91E-4686-8BF4-F3841319E813}" destId="{DF00FD48-7410-4514-91FC-D1229C2F918A}" srcOrd="0" destOrd="0" presId="urn:microsoft.com/office/officeart/2005/8/layout/vList3"/>
    <dgm:cxn modelId="{B9C4294D-940D-45AD-A760-F8383B1B8851}" type="presParOf" srcId="{B7EB1B94-B91E-4686-8BF4-F3841319E813}" destId="{7A1FA508-B01A-4525-BFF3-17A3EB48F4A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FA92CD-6134-4986-A2E2-75056BE30586}" type="doc">
      <dgm:prSet loTypeId="urn:microsoft.com/office/officeart/2005/8/layout/vList3" loCatId="list" qsTypeId="urn:microsoft.com/office/officeart/2005/8/quickstyle/3d1" qsCatId="3D" csTypeId="urn:microsoft.com/office/officeart/2005/8/colors/accent5_2" csCatId="accent5" phldr="1"/>
      <dgm:spPr/>
      <dgm:t>
        <a:bodyPr/>
        <a:lstStyle/>
        <a:p>
          <a:endParaRPr lang="en-US"/>
        </a:p>
      </dgm:t>
    </dgm:pt>
    <dgm:pt modelId="{DB9B20C0-C085-49CB-95EA-A3342A1FBD39}">
      <dgm:prSet custT="1"/>
      <dgm:spPr>
        <a:solidFill>
          <a:srgbClr val="002060"/>
        </a:solidFill>
      </dgm:spPr>
      <dgm:t>
        <a:bodyPr/>
        <a:lstStyle/>
        <a:p>
          <a:pPr rtl="0"/>
          <a:r>
            <a:rPr lang="en-US" sz="2000" dirty="0"/>
            <a:t>Data Addressing modes of TMS320C54XX DSPs</a:t>
          </a:r>
        </a:p>
      </dgm:t>
    </dgm:pt>
    <dgm:pt modelId="{33D59E29-3D2B-488E-B7B8-E24B37708F39}" type="parTrans" cxnId="{62DF2721-0C56-4441-A15D-E7DCA0EA7319}">
      <dgm:prSet/>
      <dgm:spPr/>
      <dgm:t>
        <a:bodyPr/>
        <a:lstStyle/>
        <a:p>
          <a:endParaRPr lang="en-US"/>
        </a:p>
      </dgm:t>
    </dgm:pt>
    <dgm:pt modelId="{0EF2F047-84D2-4336-A244-B2FB909B1052}" type="sibTrans" cxnId="{62DF2721-0C56-4441-A15D-E7DCA0EA7319}">
      <dgm:prSet/>
      <dgm:spPr/>
      <dgm:t>
        <a:bodyPr/>
        <a:lstStyle/>
        <a:p>
          <a:endParaRPr lang="en-US"/>
        </a:p>
      </dgm:t>
    </dgm:pt>
    <dgm:pt modelId="{15FE9592-2BFD-4B40-BDA1-4E42B5C81CAE}">
      <dgm:prSet custT="1"/>
      <dgm:spPr>
        <a:solidFill>
          <a:srgbClr val="002060"/>
        </a:solidFill>
      </dgm:spPr>
      <dgm:t>
        <a:bodyPr/>
        <a:lstStyle/>
        <a:p>
          <a:pPr rtl="0"/>
          <a:r>
            <a:rPr lang="en-US" sz="2000" dirty="0"/>
            <a:t>Data Addressing modes of TMS320C54XX Processors</a:t>
          </a:r>
        </a:p>
      </dgm:t>
    </dgm:pt>
    <dgm:pt modelId="{F7532A14-A007-4055-BB2E-2C92CBC450B2}" type="parTrans" cxnId="{8FAC94D9-94E8-4C11-B207-94744BF56264}">
      <dgm:prSet/>
      <dgm:spPr/>
      <dgm:t>
        <a:bodyPr/>
        <a:lstStyle/>
        <a:p>
          <a:endParaRPr lang="en-US"/>
        </a:p>
      </dgm:t>
    </dgm:pt>
    <dgm:pt modelId="{75416FCF-6060-45DF-8D7B-F0A8E35CB04D}" type="sibTrans" cxnId="{8FAC94D9-94E8-4C11-B207-94744BF56264}">
      <dgm:prSet/>
      <dgm:spPr/>
      <dgm:t>
        <a:bodyPr/>
        <a:lstStyle/>
        <a:p>
          <a:endParaRPr lang="en-US"/>
        </a:p>
      </dgm:t>
    </dgm:pt>
    <dgm:pt modelId="{2802FE8E-16DA-4832-A71C-5D2BB86D5EC6}">
      <dgm:prSet custT="1"/>
      <dgm:spPr>
        <a:solidFill>
          <a:srgbClr val="002060"/>
        </a:solidFill>
      </dgm:spPr>
      <dgm:t>
        <a:bodyPr/>
        <a:lstStyle/>
        <a:p>
          <a:pPr rtl="0"/>
          <a:r>
            <a:rPr lang="en-US" sz="2000"/>
            <a:t>Program Control</a:t>
          </a:r>
        </a:p>
      </dgm:t>
    </dgm:pt>
    <dgm:pt modelId="{8992B098-C9D0-491C-9391-9DF1F8D50B03}" type="parTrans" cxnId="{98EA226D-163B-437E-8AE1-E75C1F95966F}">
      <dgm:prSet/>
      <dgm:spPr/>
      <dgm:t>
        <a:bodyPr/>
        <a:lstStyle/>
        <a:p>
          <a:endParaRPr lang="en-US"/>
        </a:p>
      </dgm:t>
    </dgm:pt>
    <dgm:pt modelId="{AF5F1B3F-0886-4740-8B3A-A13F3374E061}" type="sibTrans" cxnId="{98EA226D-163B-437E-8AE1-E75C1F95966F}">
      <dgm:prSet/>
      <dgm:spPr/>
      <dgm:t>
        <a:bodyPr/>
        <a:lstStyle/>
        <a:p>
          <a:endParaRPr lang="en-US"/>
        </a:p>
      </dgm:t>
    </dgm:pt>
    <dgm:pt modelId="{8B9FDBDE-4546-4DB9-AD61-0A9ECC8EC164}">
      <dgm:prSet custT="1"/>
      <dgm:spPr>
        <a:solidFill>
          <a:srgbClr val="002060"/>
        </a:solidFill>
      </dgm:spPr>
      <dgm:t>
        <a:bodyPr/>
        <a:lstStyle/>
        <a:p>
          <a:pPr rtl="0"/>
          <a:r>
            <a:rPr lang="en-US" sz="2000"/>
            <a:t>On-chip peripheral</a:t>
          </a:r>
        </a:p>
      </dgm:t>
    </dgm:pt>
    <dgm:pt modelId="{CF918CE0-D0D7-4AE1-AA94-A1FECC1FA3AC}" type="parTrans" cxnId="{709F11B5-F513-43A4-881E-9EE17CCD7E54}">
      <dgm:prSet/>
      <dgm:spPr/>
      <dgm:t>
        <a:bodyPr/>
        <a:lstStyle/>
        <a:p>
          <a:endParaRPr lang="en-US"/>
        </a:p>
      </dgm:t>
    </dgm:pt>
    <dgm:pt modelId="{CFE204D2-CF7A-4F4C-9C8C-D8D72EC30AA3}" type="sibTrans" cxnId="{709F11B5-F513-43A4-881E-9EE17CCD7E54}">
      <dgm:prSet/>
      <dgm:spPr/>
      <dgm:t>
        <a:bodyPr/>
        <a:lstStyle/>
        <a:p>
          <a:endParaRPr lang="en-US"/>
        </a:p>
      </dgm:t>
    </dgm:pt>
    <dgm:pt modelId="{3C23EBD4-90B7-4F83-9656-50830C214951}">
      <dgm:prSet custT="1"/>
      <dgm:spPr>
        <a:solidFill>
          <a:srgbClr val="002060"/>
        </a:solidFill>
      </dgm:spPr>
      <dgm:t>
        <a:bodyPr/>
        <a:lstStyle/>
        <a:p>
          <a:pPr rtl="0"/>
          <a:r>
            <a:rPr lang="en-US" sz="2000"/>
            <a:t>Interrupts of TMS320C54XX processors</a:t>
          </a:r>
        </a:p>
      </dgm:t>
    </dgm:pt>
    <dgm:pt modelId="{1F97D151-4804-427E-909D-DFCD7E0E1950}" type="parTrans" cxnId="{BA4B2623-F519-4C1F-A80F-E27DA07AA506}">
      <dgm:prSet/>
      <dgm:spPr/>
      <dgm:t>
        <a:bodyPr/>
        <a:lstStyle/>
        <a:p>
          <a:endParaRPr lang="en-US"/>
        </a:p>
      </dgm:t>
    </dgm:pt>
    <dgm:pt modelId="{5A2A01BC-D0F3-4E54-A163-4D67DFBCC865}" type="sibTrans" cxnId="{BA4B2623-F519-4C1F-A80F-E27DA07AA506}">
      <dgm:prSet/>
      <dgm:spPr/>
      <dgm:t>
        <a:bodyPr/>
        <a:lstStyle/>
        <a:p>
          <a:endParaRPr lang="en-US"/>
        </a:p>
      </dgm:t>
    </dgm:pt>
    <dgm:pt modelId="{6518323A-09B0-4D5D-9214-02CB4458C792}">
      <dgm:prSet custT="1"/>
      <dgm:spPr>
        <a:solidFill>
          <a:srgbClr val="002060"/>
        </a:solidFill>
      </dgm:spPr>
      <dgm:t>
        <a:bodyPr/>
        <a:lstStyle/>
        <a:p>
          <a:pPr rtl="0"/>
          <a:r>
            <a:rPr lang="en-US" sz="2000"/>
            <a:t>Pipeline Operation of TMS320C54XX Processors</a:t>
          </a:r>
        </a:p>
      </dgm:t>
    </dgm:pt>
    <dgm:pt modelId="{91CB856F-226B-4EC6-973E-2B8D62817CF3}" type="parTrans" cxnId="{C5BC67E1-0B7A-4E07-B822-0CF11974E2FC}">
      <dgm:prSet/>
      <dgm:spPr/>
      <dgm:t>
        <a:bodyPr/>
        <a:lstStyle/>
        <a:p>
          <a:endParaRPr lang="en-US"/>
        </a:p>
      </dgm:t>
    </dgm:pt>
    <dgm:pt modelId="{F8316CDE-A0C9-42EF-A30D-B820A1A6E9B0}" type="sibTrans" cxnId="{C5BC67E1-0B7A-4E07-B822-0CF11974E2FC}">
      <dgm:prSet/>
      <dgm:spPr/>
      <dgm:t>
        <a:bodyPr/>
        <a:lstStyle/>
        <a:p>
          <a:endParaRPr lang="en-US"/>
        </a:p>
      </dgm:t>
    </dgm:pt>
    <dgm:pt modelId="{9C3747ED-E645-4CB1-A4B0-8082D3FFD5BD}">
      <dgm:prSet custT="1"/>
      <dgm:spPr>
        <a:solidFill>
          <a:srgbClr val="002060"/>
        </a:solidFill>
      </dgm:spPr>
      <dgm:t>
        <a:bodyPr/>
        <a:lstStyle/>
        <a:p>
          <a:pPr rtl="0"/>
          <a:r>
            <a:rPr lang="en-US" sz="2000" dirty="0" smtClean="0"/>
            <a:t>          Block </a:t>
          </a:r>
          <a:r>
            <a:rPr lang="en-US" sz="2000" dirty="0"/>
            <a:t>diagrams of internal Hardware, buses , internal memory organization.</a:t>
          </a:r>
        </a:p>
      </dgm:t>
    </dgm:pt>
    <dgm:pt modelId="{874888EC-F820-4664-A675-40007C2C2698}" type="parTrans" cxnId="{D6BE3E42-A5CC-4EB3-91A2-9F68BE31CCCA}">
      <dgm:prSet/>
      <dgm:spPr/>
      <dgm:t>
        <a:bodyPr/>
        <a:lstStyle/>
        <a:p>
          <a:endParaRPr lang="en-US"/>
        </a:p>
      </dgm:t>
    </dgm:pt>
    <dgm:pt modelId="{3622C066-1A26-471C-9BDE-DB51E45524E8}" type="sibTrans" cxnId="{D6BE3E42-A5CC-4EB3-91A2-9F68BE31CCCA}">
      <dgm:prSet/>
      <dgm:spPr/>
      <dgm:t>
        <a:bodyPr/>
        <a:lstStyle/>
        <a:p>
          <a:endParaRPr lang="en-US"/>
        </a:p>
      </dgm:t>
    </dgm:pt>
    <dgm:pt modelId="{CA87907E-4C50-4606-9E4C-73183098EC36}" type="pres">
      <dgm:prSet presAssocID="{CCFA92CD-6134-4986-A2E2-75056BE30586}" presName="linearFlow" presStyleCnt="0">
        <dgm:presLayoutVars>
          <dgm:dir/>
          <dgm:resizeHandles val="exact"/>
        </dgm:presLayoutVars>
      </dgm:prSet>
      <dgm:spPr/>
      <dgm:t>
        <a:bodyPr/>
        <a:lstStyle/>
        <a:p>
          <a:endParaRPr lang="en-US"/>
        </a:p>
      </dgm:t>
    </dgm:pt>
    <dgm:pt modelId="{C9DE966D-A898-45E3-B116-9DC0DF456BE7}" type="pres">
      <dgm:prSet presAssocID="{DB9B20C0-C085-49CB-95EA-A3342A1FBD39}" presName="composite" presStyleCnt="0"/>
      <dgm:spPr/>
    </dgm:pt>
    <dgm:pt modelId="{5CD1B6C6-C984-4EAD-A478-C9A01C9AD035}" type="pres">
      <dgm:prSet presAssocID="{DB9B20C0-C085-49CB-95EA-A3342A1FBD39}" presName="imgShp" presStyleLbl="fgImgPlace1" presStyleIdx="0" presStyleCnt="7" custLinFactNeighborX="-69272"/>
      <dgm:spPr>
        <a:solidFill>
          <a:srgbClr val="0070C0"/>
        </a:solidFill>
      </dgm:spPr>
      <dgm:t>
        <a:bodyPr/>
        <a:lstStyle/>
        <a:p>
          <a:endParaRPr lang="en-US"/>
        </a:p>
      </dgm:t>
    </dgm:pt>
    <dgm:pt modelId="{2E491D4F-48C1-4D00-A4F5-FB3A170375A7}" type="pres">
      <dgm:prSet presAssocID="{DB9B20C0-C085-49CB-95EA-A3342A1FBD39}" presName="txShp" presStyleLbl="node1" presStyleIdx="0" presStyleCnt="7" custScaleX="116587">
        <dgm:presLayoutVars>
          <dgm:bulletEnabled val="1"/>
        </dgm:presLayoutVars>
      </dgm:prSet>
      <dgm:spPr/>
      <dgm:t>
        <a:bodyPr/>
        <a:lstStyle/>
        <a:p>
          <a:endParaRPr lang="en-US"/>
        </a:p>
      </dgm:t>
    </dgm:pt>
    <dgm:pt modelId="{E8ECAE20-F62A-48BB-BF90-70C16157D202}" type="pres">
      <dgm:prSet presAssocID="{0EF2F047-84D2-4336-A244-B2FB909B1052}" presName="spacing" presStyleCnt="0"/>
      <dgm:spPr/>
    </dgm:pt>
    <dgm:pt modelId="{57279303-647B-4954-9E24-C404CAFD8D0F}" type="pres">
      <dgm:prSet presAssocID="{15FE9592-2BFD-4B40-BDA1-4E42B5C81CAE}" presName="composite" presStyleCnt="0"/>
      <dgm:spPr/>
    </dgm:pt>
    <dgm:pt modelId="{64E836B0-FFE1-443F-B8A4-729B8A4B0840}" type="pres">
      <dgm:prSet presAssocID="{15FE9592-2BFD-4B40-BDA1-4E42B5C81CAE}" presName="imgShp" presStyleLbl="fgImgPlace1" presStyleIdx="1" presStyleCnt="7" custLinFactNeighborX="-69272"/>
      <dgm:spPr>
        <a:solidFill>
          <a:srgbClr val="0070C0"/>
        </a:solidFill>
      </dgm:spPr>
      <dgm:t>
        <a:bodyPr/>
        <a:lstStyle/>
        <a:p>
          <a:endParaRPr lang="en-US"/>
        </a:p>
      </dgm:t>
    </dgm:pt>
    <dgm:pt modelId="{8DDDE9A2-6903-4DC4-88CA-DA6D1617096A}" type="pres">
      <dgm:prSet presAssocID="{15FE9592-2BFD-4B40-BDA1-4E42B5C81CAE}" presName="txShp" presStyleLbl="node1" presStyleIdx="1" presStyleCnt="7" custScaleX="116587">
        <dgm:presLayoutVars>
          <dgm:bulletEnabled val="1"/>
        </dgm:presLayoutVars>
      </dgm:prSet>
      <dgm:spPr/>
      <dgm:t>
        <a:bodyPr/>
        <a:lstStyle/>
        <a:p>
          <a:endParaRPr lang="en-US"/>
        </a:p>
      </dgm:t>
    </dgm:pt>
    <dgm:pt modelId="{2476D924-3735-4141-ABE2-AF9DC52F200F}" type="pres">
      <dgm:prSet presAssocID="{75416FCF-6060-45DF-8D7B-F0A8E35CB04D}" presName="spacing" presStyleCnt="0"/>
      <dgm:spPr/>
    </dgm:pt>
    <dgm:pt modelId="{5FF9C6FF-2240-4F5E-A6BC-F539608D3D72}" type="pres">
      <dgm:prSet presAssocID="{2802FE8E-16DA-4832-A71C-5D2BB86D5EC6}" presName="composite" presStyleCnt="0"/>
      <dgm:spPr/>
    </dgm:pt>
    <dgm:pt modelId="{500C2095-0CC8-4748-845E-A8C6BAB0EAE1}" type="pres">
      <dgm:prSet presAssocID="{2802FE8E-16DA-4832-A71C-5D2BB86D5EC6}" presName="imgShp" presStyleLbl="fgImgPlace1" presStyleIdx="2" presStyleCnt="7" custLinFactNeighborX="-69272"/>
      <dgm:spPr>
        <a:solidFill>
          <a:srgbClr val="0070C0"/>
        </a:solidFill>
      </dgm:spPr>
      <dgm:t>
        <a:bodyPr/>
        <a:lstStyle/>
        <a:p>
          <a:endParaRPr lang="en-US"/>
        </a:p>
      </dgm:t>
    </dgm:pt>
    <dgm:pt modelId="{71482C10-02CD-4EAC-BFD2-1AF816CC0962}" type="pres">
      <dgm:prSet presAssocID="{2802FE8E-16DA-4832-A71C-5D2BB86D5EC6}" presName="txShp" presStyleLbl="node1" presStyleIdx="2" presStyleCnt="7" custScaleX="116587">
        <dgm:presLayoutVars>
          <dgm:bulletEnabled val="1"/>
        </dgm:presLayoutVars>
      </dgm:prSet>
      <dgm:spPr/>
      <dgm:t>
        <a:bodyPr/>
        <a:lstStyle/>
        <a:p>
          <a:endParaRPr lang="en-US"/>
        </a:p>
      </dgm:t>
    </dgm:pt>
    <dgm:pt modelId="{AC774F0B-0200-422B-AFAD-FC753CFBBA58}" type="pres">
      <dgm:prSet presAssocID="{AF5F1B3F-0886-4740-8B3A-A13F3374E061}" presName="spacing" presStyleCnt="0"/>
      <dgm:spPr/>
    </dgm:pt>
    <dgm:pt modelId="{FAAE9F7B-D22B-4F9A-AB7B-D6D044EF5423}" type="pres">
      <dgm:prSet presAssocID="{8B9FDBDE-4546-4DB9-AD61-0A9ECC8EC164}" presName="composite" presStyleCnt="0"/>
      <dgm:spPr/>
    </dgm:pt>
    <dgm:pt modelId="{B65B1997-6714-4ACA-8F5C-25AEEEE6C405}" type="pres">
      <dgm:prSet presAssocID="{8B9FDBDE-4546-4DB9-AD61-0A9ECC8EC164}" presName="imgShp" presStyleLbl="fgImgPlace1" presStyleIdx="3" presStyleCnt="7" custLinFactNeighborX="-69272"/>
      <dgm:spPr>
        <a:solidFill>
          <a:srgbClr val="0070C0"/>
        </a:solidFill>
      </dgm:spPr>
      <dgm:t>
        <a:bodyPr/>
        <a:lstStyle/>
        <a:p>
          <a:endParaRPr lang="en-US"/>
        </a:p>
      </dgm:t>
    </dgm:pt>
    <dgm:pt modelId="{63A3DA08-ECCB-4D95-8A89-9DDA32590C9D}" type="pres">
      <dgm:prSet presAssocID="{8B9FDBDE-4546-4DB9-AD61-0A9ECC8EC164}" presName="txShp" presStyleLbl="node1" presStyleIdx="3" presStyleCnt="7" custScaleX="116587">
        <dgm:presLayoutVars>
          <dgm:bulletEnabled val="1"/>
        </dgm:presLayoutVars>
      </dgm:prSet>
      <dgm:spPr/>
      <dgm:t>
        <a:bodyPr/>
        <a:lstStyle/>
        <a:p>
          <a:endParaRPr lang="en-US"/>
        </a:p>
      </dgm:t>
    </dgm:pt>
    <dgm:pt modelId="{50E2F462-FEDF-406E-85A8-C43FEAD88B13}" type="pres">
      <dgm:prSet presAssocID="{CFE204D2-CF7A-4F4C-9C8C-D8D72EC30AA3}" presName="spacing" presStyleCnt="0"/>
      <dgm:spPr/>
    </dgm:pt>
    <dgm:pt modelId="{CA10381B-633E-427D-9046-F3F65A22F0E1}" type="pres">
      <dgm:prSet presAssocID="{3C23EBD4-90B7-4F83-9656-50830C214951}" presName="composite" presStyleCnt="0"/>
      <dgm:spPr/>
    </dgm:pt>
    <dgm:pt modelId="{D2DAA14D-972A-4ED4-8A25-B30457A76318}" type="pres">
      <dgm:prSet presAssocID="{3C23EBD4-90B7-4F83-9656-50830C214951}" presName="imgShp" presStyleLbl="fgImgPlace1" presStyleIdx="4" presStyleCnt="7" custLinFactNeighborX="-69272"/>
      <dgm:spPr>
        <a:solidFill>
          <a:srgbClr val="0070C0"/>
        </a:solidFill>
      </dgm:spPr>
      <dgm:t>
        <a:bodyPr/>
        <a:lstStyle/>
        <a:p>
          <a:endParaRPr lang="en-US"/>
        </a:p>
      </dgm:t>
    </dgm:pt>
    <dgm:pt modelId="{974190C3-32C2-4095-893B-B9AC4B51B01F}" type="pres">
      <dgm:prSet presAssocID="{3C23EBD4-90B7-4F83-9656-50830C214951}" presName="txShp" presStyleLbl="node1" presStyleIdx="4" presStyleCnt="7" custScaleX="116587">
        <dgm:presLayoutVars>
          <dgm:bulletEnabled val="1"/>
        </dgm:presLayoutVars>
      </dgm:prSet>
      <dgm:spPr/>
      <dgm:t>
        <a:bodyPr/>
        <a:lstStyle/>
        <a:p>
          <a:endParaRPr lang="en-US"/>
        </a:p>
      </dgm:t>
    </dgm:pt>
    <dgm:pt modelId="{7BE727BF-5659-4DF7-AB0C-2E4EB8972FFD}" type="pres">
      <dgm:prSet presAssocID="{5A2A01BC-D0F3-4E54-A163-4D67DFBCC865}" presName="spacing" presStyleCnt="0"/>
      <dgm:spPr/>
    </dgm:pt>
    <dgm:pt modelId="{A010FF0B-5D3B-4BAD-B0CC-D8E6119E90A7}" type="pres">
      <dgm:prSet presAssocID="{6518323A-09B0-4D5D-9214-02CB4458C792}" presName="composite" presStyleCnt="0"/>
      <dgm:spPr/>
    </dgm:pt>
    <dgm:pt modelId="{C2B425A7-0073-492E-B7D5-B3F8088F0347}" type="pres">
      <dgm:prSet presAssocID="{6518323A-09B0-4D5D-9214-02CB4458C792}" presName="imgShp" presStyleLbl="fgImgPlace1" presStyleIdx="5" presStyleCnt="7" custLinFactNeighborX="-69272"/>
      <dgm:spPr>
        <a:solidFill>
          <a:srgbClr val="0070C0"/>
        </a:solidFill>
      </dgm:spPr>
      <dgm:t>
        <a:bodyPr/>
        <a:lstStyle/>
        <a:p>
          <a:endParaRPr lang="en-US"/>
        </a:p>
      </dgm:t>
    </dgm:pt>
    <dgm:pt modelId="{F8BF2FE8-E164-4053-AB31-6D5E17640FE9}" type="pres">
      <dgm:prSet presAssocID="{6518323A-09B0-4D5D-9214-02CB4458C792}" presName="txShp" presStyleLbl="node1" presStyleIdx="5" presStyleCnt="7" custScaleX="116587">
        <dgm:presLayoutVars>
          <dgm:bulletEnabled val="1"/>
        </dgm:presLayoutVars>
      </dgm:prSet>
      <dgm:spPr/>
      <dgm:t>
        <a:bodyPr/>
        <a:lstStyle/>
        <a:p>
          <a:endParaRPr lang="en-US"/>
        </a:p>
      </dgm:t>
    </dgm:pt>
    <dgm:pt modelId="{16431CB1-9AF9-4DB5-8868-01584A50128B}" type="pres">
      <dgm:prSet presAssocID="{F8316CDE-A0C9-42EF-A30D-B820A1A6E9B0}" presName="spacing" presStyleCnt="0"/>
      <dgm:spPr/>
    </dgm:pt>
    <dgm:pt modelId="{9F333F41-236A-43F3-8341-ACDB7C6A0D95}" type="pres">
      <dgm:prSet presAssocID="{9C3747ED-E645-4CB1-A4B0-8082D3FFD5BD}" presName="composite" presStyleCnt="0"/>
      <dgm:spPr/>
    </dgm:pt>
    <dgm:pt modelId="{A66D9CBE-752A-40EB-90AC-8D87E9E51DDE}" type="pres">
      <dgm:prSet presAssocID="{9C3747ED-E645-4CB1-A4B0-8082D3FFD5BD}" presName="imgShp" presStyleLbl="fgImgPlace1" presStyleIdx="6" presStyleCnt="7" custLinFactNeighborX="-69272"/>
      <dgm:spPr>
        <a:solidFill>
          <a:srgbClr val="0070C0"/>
        </a:solidFill>
      </dgm:spPr>
      <dgm:t>
        <a:bodyPr/>
        <a:lstStyle/>
        <a:p>
          <a:endParaRPr lang="en-US"/>
        </a:p>
      </dgm:t>
    </dgm:pt>
    <dgm:pt modelId="{09B0A249-8F0D-4F01-ACD9-B9EEC36E422E}" type="pres">
      <dgm:prSet presAssocID="{9C3747ED-E645-4CB1-A4B0-8082D3FFD5BD}" presName="txShp" presStyleLbl="node1" presStyleIdx="6" presStyleCnt="7" custScaleX="116587">
        <dgm:presLayoutVars>
          <dgm:bulletEnabled val="1"/>
        </dgm:presLayoutVars>
      </dgm:prSet>
      <dgm:spPr/>
      <dgm:t>
        <a:bodyPr/>
        <a:lstStyle/>
        <a:p>
          <a:endParaRPr lang="en-US"/>
        </a:p>
      </dgm:t>
    </dgm:pt>
  </dgm:ptLst>
  <dgm:cxnLst>
    <dgm:cxn modelId="{BB640F66-A992-4F8B-A764-451BE7E140EB}" type="presOf" srcId="{15FE9592-2BFD-4B40-BDA1-4E42B5C81CAE}" destId="{8DDDE9A2-6903-4DC4-88CA-DA6D1617096A}" srcOrd="0" destOrd="0" presId="urn:microsoft.com/office/officeart/2005/8/layout/vList3"/>
    <dgm:cxn modelId="{762D5FE8-B037-423F-AB82-814A78A1C54D}" type="presOf" srcId="{6518323A-09B0-4D5D-9214-02CB4458C792}" destId="{F8BF2FE8-E164-4053-AB31-6D5E17640FE9}" srcOrd="0" destOrd="0" presId="urn:microsoft.com/office/officeart/2005/8/layout/vList3"/>
    <dgm:cxn modelId="{DFE2B1D5-45BA-43F5-A47E-5481ED1C77AF}" type="presOf" srcId="{3C23EBD4-90B7-4F83-9656-50830C214951}" destId="{974190C3-32C2-4095-893B-B9AC4B51B01F}" srcOrd="0" destOrd="0" presId="urn:microsoft.com/office/officeart/2005/8/layout/vList3"/>
    <dgm:cxn modelId="{B5E50D8B-33A2-4BC6-B5FF-91BE2CE6FC6E}" type="presOf" srcId="{9C3747ED-E645-4CB1-A4B0-8082D3FFD5BD}" destId="{09B0A249-8F0D-4F01-ACD9-B9EEC36E422E}" srcOrd="0" destOrd="0" presId="urn:microsoft.com/office/officeart/2005/8/layout/vList3"/>
    <dgm:cxn modelId="{C5BC67E1-0B7A-4E07-B822-0CF11974E2FC}" srcId="{CCFA92CD-6134-4986-A2E2-75056BE30586}" destId="{6518323A-09B0-4D5D-9214-02CB4458C792}" srcOrd="5" destOrd="0" parTransId="{91CB856F-226B-4EC6-973E-2B8D62817CF3}" sibTransId="{F8316CDE-A0C9-42EF-A30D-B820A1A6E9B0}"/>
    <dgm:cxn modelId="{709F11B5-F513-43A4-881E-9EE17CCD7E54}" srcId="{CCFA92CD-6134-4986-A2E2-75056BE30586}" destId="{8B9FDBDE-4546-4DB9-AD61-0A9ECC8EC164}" srcOrd="3" destOrd="0" parTransId="{CF918CE0-D0D7-4AE1-AA94-A1FECC1FA3AC}" sibTransId="{CFE204D2-CF7A-4F4C-9C8C-D8D72EC30AA3}"/>
    <dgm:cxn modelId="{BA4B2623-F519-4C1F-A80F-E27DA07AA506}" srcId="{CCFA92CD-6134-4986-A2E2-75056BE30586}" destId="{3C23EBD4-90B7-4F83-9656-50830C214951}" srcOrd="4" destOrd="0" parTransId="{1F97D151-4804-427E-909D-DFCD7E0E1950}" sibTransId="{5A2A01BC-D0F3-4E54-A163-4D67DFBCC865}"/>
    <dgm:cxn modelId="{98EA226D-163B-437E-8AE1-E75C1F95966F}" srcId="{CCFA92CD-6134-4986-A2E2-75056BE30586}" destId="{2802FE8E-16DA-4832-A71C-5D2BB86D5EC6}" srcOrd="2" destOrd="0" parTransId="{8992B098-C9D0-491C-9391-9DF1F8D50B03}" sibTransId="{AF5F1B3F-0886-4740-8B3A-A13F3374E061}"/>
    <dgm:cxn modelId="{62DF2721-0C56-4441-A15D-E7DCA0EA7319}" srcId="{CCFA92CD-6134-4986-A2E2-75056BE30586}" destId="{DB9B20C0-C085-49CB-95EA-A3342A1FBD39}" srcOrd="0" destOrd="0" parTransId="{33D59E29-3D2B-488E-B7B8-E24B37708F39}" sibTransId="{0EF2F047-84D2-4336-A244-B2FB909B1052}"/>
    <dgm:cxn modelId="{D6BE3E42-A5CC-4EB3-91A2-9F68BE31CCCA}" srcId="{CCFA92CD-6134-4986-A2E2-75056BE30586}" destId="{9C3747ED-E645-4CB1-A4B0-8082D3FFD5BD}" srcOrd="6" destOrd="0" parTransId="{874888EC-F820-4664-A675-40007C2C2698}" sibTransId="{3622C066-1A26-471C-9BDE-DB51E45524E8}"/>
    <dgm:cxn modelId="{8FAC94D9-94E8-4C11-B207-94744BF56264}" srcId="{CCFA92CD-6134-4986-A2E2-75056BE30586}" destId="{15FE9592-2BFD-4B40-BDA1-4E42B5C81CAE}" srcOrd="1" destOrd="0" parTransId="{F7532A14-A007-4055-BB2E-2C92CBC450B2}" sibTransId="{75416FCF-6060-45DF-8D7B-F0A8E35CB04D}"/>
    <dgm:cxn modelId="{479F5F9B-D9F5-470D-A044-242442A1E58C}" type="presOf" srcId="{8B9FDBDE-4546-4DB9-AD61-0A9ECC8EC164}" destId="{63A3DA08-ECCB-4D95-8A89-9DDA32590C9D}" srcOrd="0" destOrd="0" presId="urn:microsoft.com/office/officeart/2005/8/layout/vList3"/>
    <dgm:cxn modelId="{0165EA69-F939-4E03-AAB7-AB4153663942}" type="presOf" srcId="{DB9B20C0-C085-49CB-95EA-A3342A1FBD39}" destId="{2E491D4F-48C1-4D00-A4F5-FB3A170375A7}" srcOrd="0" destOrd="0" presId="urn:microsoft.com/office/officeart/2005/8/layout/vList3"/>
    <dgm:cxn modelId="{15B8C624-9FC5-40B2-AB61-E72DEB4479E3}" type="presOf" srcId="{2802FE8E-16DA-4832-A71C-5D2BB86D5EC6}" destId="{71482C10-02CD-4EAC-BFD2-1AF816CC0962}" srcOrd="0" destOrd="0" presId="urn:microsoft.com/office/officeart/2005/8/layout/vList3"/>
    <dgm:cxn modelId="{5EFA723E-A0EA-4CCE-B26A-357724163E23}" type="presOf" srcId="{CCFA92CD-6134-4986-A2E2-75056BE30586}" destId="{CA87907E-4C50-4606-9E4C-73183098EC36}" srcOrd="0" destOrd="0" presId="urn:microsoft.com/office/officeart/2005/8/layout/vList3"/>
    <dgm:cxn modelId="{AB45ECE6-93D2-4B90-91D5-29AE8F963528}" type="presParOf" srcId="{CA87907E-4C50-4606-9E4C-73183098EC36}" destId="{C9DE966D-A898-45E3-B116-9DC0DF456BE7}" srcOrd="0" destOrd="0" presId="urn:microsoft.com/office/officeart/2005/8/layout/vList3"/>
    <dgm:cxn modelId="{3A35D534-8AC3-4396-8A99-855E9BDAC3AB}" type="presParOf" srcId="{C9DE966D-A898-45E3-B116-9DC0DF456BE7}" destId="{5CD1B6C6-C984-4EAD-A478-C9A01C9AD035}" srcOrd="0" destOrd="0" presId="urn:microsoft.com/office/officeart/2005/8/layout/vList3"/>
    <dgm:cxn modelId="{BFE8D627-56F9-4F46-963D-7EC7F872D24F}" type="presParOf" srcId="{C9DE966D-A898-45E3-B116-9DC0DF456BE7}" destId="{2E491D4F-48C1-4D00-A4F5-FB3A170375A7}" srcOrd="1" destOrd="0" presId="urn:microsoft.com/office/officeart/2005/8/layout/vList3"/>
    <dgm:cxn modelId="{E1F6CD1D-42BB-4D87-8FD4-09989FDE3CEF}" type="presParOf" srcId="{CA87907E-4C50-4606-9E4C-73183098EC36}" destId="{E8ECAE20-F62A-48BB-BF90-70C16157D202}" srcOrd="1" destOrd="0" presId="urn:microsoft.com/office/officeart/2005/8/layout/vList3"/>
    <dgm:cxn modelId="{A6AC465D-485F-4ED3-A8C7-B2E3A8DD7CE3}" type="presParOf" srcId="{CA87907E-4C50-4606-9E4C-73183098EC36}" destId="{57279303-647B-4954-9E24-C404CAFD8D0F}" srcOrd="2" destOrd="0" presId="urn:microsoft.com/office/officeart/2005/8/layout/vList3"/>
    <dgm:cxn modelId="{EE9E173E-77A5-491B-AEA6-09D6E09E4D03}" type="presParOf" srcId="{57279303-647B-4954-9E24-C404CAFD8D0F}" destId="{64E836B0-FFE1-443F-B8A4-729B8A4B0840}" srcOrd="0" destOrd="0" presId="urn:microsoft.com/office/officeart/2005/8/layout/vList3"/>
    <dgm:cxn modelId="{29CD3E26-2C5C-47B6-BFE2-55476FDE82E3}" type="presParOf" srcId="{57279303-647B-4954-9E24-C404CAFD8D0F}" destId="{8DDDE9A2-6903-4DC4-88CA-DA6D1617096A}" srcOrd="1" destOrd="0" presId="urn:microsoft.com/office/officeart/2005/8/layout/vList3"/>
    <dgm:cxn modelId="{DC25003E-5952-4B42-A5F3-6CA3602BA76B}" type="presParOf" srcId="{CA87907E-4C50-4606-9E4C-73183098EC36}" destId="{2476D924-3735-4141-ABE2-AF9DC52F200F}" srcOrd="3" destOrd="0" presId="urn:microsoft.com/office/officeart/2005/8/layout/vList3"/>
    <dgm:cxn modelId="{EEA17D7E-7774-4A66-A175-F8D661EE1180}" type="presParOf" srcId="{CA87907E-4C50-4606-9E4C-73183098EC36}" destId="{5FF9C6FF-2240-4F5E-A6BC-F539608D3D72}" srcOrd="4" destOrd="0" presId="urn:microsoft.com/office/officeart/2005/8/layout/vList3"/>
    <dgm:cxn modelId="{739DFABB-D463-4EDD-8909-6919213DE81E}" type="presParOf" srcId="{5FF9C6FF-2240-4F5E-A6BC-F539608D3D72}" destId="{500C2095-0CC8-4748-845E-A8C6BAB0EAE1}" srcOrd="0" destOrd="0" presId="urn:microsoft.com/office/officeart/2005/8/layout/vList3"/>
    <dgm:cxn modelId="{D16EFCF7-A12B-4DEE-A590-AA0FEDD5C1C1}" type="presParOf" srcId="{5FF9C6FF-2240-4F5E-A6BC-F539608D3D72}" destId="{71482C10-02CD-4EAC-BFD2-1AF816CC0962}" srcOrd="1" destOrd="0" presId="urn:microsoft.com/office/officeart/2005/8/layout/vList3"/>
    <dgm:cxn modelId="{15CF3BC0-E95A-4C73-A81D-5935EC2E32AE}" type="presParOf" srcId="{CA87907E-4C50-4606-9E4C-73183098EC36}" destId="{AC774F0B-0200-422B-AFAD-FC753CFBBA58}" srcOrd="5" destOrd="0" presId="urn:microsoft.com/office/officeart/2005/8/layout/vList3"/>
    <dgm:cxn modelId="{0CBD16E2-2FAB-4E90-94D1-C79FD6FBD32D}" type="presParOf" srcId="{CA87907E-4C50-4606-9E4C-73183098EC36}" destId="{FAAE9F7B-D22B-4F9A-AB7B-D6D044EF5423}" srcOrd="6" destOrd="0" presId="urn:microsoft.com/office/officeart/2005/8/layout/vList3"/>
    <dgm:cxn modelId="{113C54DC-3D3A-4CCC-ABAC-2DAEA4ADC3D5}" type="presParOf" srcId="{FAAE9F7B-D22B-4F9A-AB7B-D6D044EF5423}" destId="{B65B1997-6714-4ACA-8F5C-25AEEEE6C405}" srcOrd="0" destOrd="0" presId="urn:microsoft.com/office/officeart/2005/8/layout/vList3"/>
    <dgm:cxn modelId="{784D265E-744B-4AE7-9BA2-61BF8CB87875}" type="presParOf" srcId="{FAAE9F7B-D22B-4F9A-AB7B-D6D044EF5423}" destId="{63A3DA08-ECCB-4D95-8A89-9DDA32590C9D}" srcOrd="1" destOrd="0" presId="urn:microsoft.com/office/officeart/2005/8/layout/vList3"/>
    <dgm:cxn modelId="{104B2DF3-20CA-4B05-B54E-19F7ECD6CEC2}" type="presParOf" srcId="{CA87907E-4C50-4606-9E4C-73183098EC36}" destId="{50E2F462-FEDF-406E-85A8-C43FEAD88B13}" srcOrd="7" destOrd="0" presId="urn:microsoft.com/office/officeart/2005/8/layout/vList3"/>
    <dgm:cxn modelId="{3118E222-1602-4590-AECA-360E0EC726B3}" type="presParOf" srcId="{CA87907E-4C50-4606-9E4C-73183098EC36}" destId="{CA10381B-633E-427D-9046-F3F65A22F0E1}" srcOrd="8" destOrd="0" presId="urn:microsoft.com/office/officeart/2005/8/layout/vList3"/>
    <dgm:cxn modelId="{8E24C3A5-099A-49CF-808A-8437E83A1286}" type="presParOf" srcId="{CA10381B-633E-427D-9046-F3F65A22F0E1}" destId="{D2DAA14D-972A-4ED4-8A25-B30457A76318}" srcOrd="0" destOrd="0" presId="urn:microsoft.com/office/officeart/2005/8/layout/vList3"/>
    <dgm:cxn modelId="{685BFE9B-9E53-4019-9156-C65461AF67C1}" type="presParOf" srcId="{CA10381B-633E-427D-9046-F3F65A22F0E1}" destId="{974190C3-32C2-4095-893B-B9AC4B51B01F}" srcOrd="1" destOrd="0" presId="urn:microsoft.com/office/officeart/2005/8/layout/vList3"/>
    <dgm:cxn modelId="{48606E69-68CB-4800-831C-371236EB0134}" type="presParOf" srcId="{CA87907E-4C50-4606-9E4C-73183098EC36}" destId="{7BE727BF-5659-4DF7-AB0C-2E4EB8972FFD}" srcOrd="9" destOrd="0" presId="urn:microsoft.com/office/officeart/2005/8/layout/vList3"/>
    <dgm:cxn modelId="{32335759-4120-4EE9-A005-C7B48F98F18F}" type="presParOf" srcId="{CA87907E-4C50-4606-9E4C-73183098EC36}" destId="{A010FF0B-5D3B-4BAD-B0CC-D8E6119E90A7}" srcOrd="10" destOrd="0" presId="urn:microsoft.com/office/officeart/2005/8/layout/vList3"/>
    <dgm:cxn modelId="{CCAD4DF1-DAF3-4846-8AC4-9723B369C497}" type="presParOf" srcId="{A010FF0B-5D3B-4BAD-B0CC-D8E6119E90A7}" destId="{C2B425A7-0073-492E-B7D5-B3F8088F0347}" srcOrd="0" destOrd="0" presId="urn:microsoft.com/office/officeart/2005/8/layout/vList3"/>
    <dgm:cxn modelId="{B22F5741-5AD5-4FA4-A42F-D83F018C94DD}" type="presParOf" srcId="{A010FF0B-5D3B-4BAD-B0CC-D8E6119E90A7}" destId="{F8BF2FE8-E164-4053-AB31-6D5E17640FE9}" srcOrd="1" destOrd="0" presId="urn:microsoft.com/office/officeart/2005/8/layout/vList3"/>
    <dgm:cxn modelId="{7116CF34-BC76-4A22-BBC1-CC2E8D49DF40}" type="presParOf" srcId="{CA87907E-4C50-4606-9E4C-73183098EC36}" destId="{16431CB1-9AF9-4DB5-8868-01584A50128B}" srcOrd="11" destOrd="0" presId="urn:microsoft.com/office/officeart/2005/8/layout/vList3"/>
    <dgm:cxn modelId="{3A46379F-FE10-4684-BF3C-33ACBEB8C883}" type="presParOf" srcId="{CA87907E-4C50-4606-9E4C-73183098EC36}" destId="{9F333F41-236A-43F3-8341-ACDB7C6A0D95}" srcOrd="12" destOrd="0" presId="urn:microsoft.com/office/officeart/2005/8/layout/vList3"/>
    <dgm:cxn modelId="{4BAD697D-2C20-47AD-99A4-18B369D54010}" type="presParOf" srcId="{9F333F41-236A-43F3-8341-ACDB7C6A0D95}" destId="{A66D9CBE-752A-40EB-90AC-8D87E9E51DDE}" srcOrd="0" destOrd="0" presId="urn:microsoft.com/office/officeart/2005/8/layout/vList3"/>
    <dgm:cxn modelId="{4885232F-3759-4410-B92A-C6493BC586B5}" type="presParOf" srcId="{9F333F41-236A-43F3-8341-ACDB7C6A0D95}" destId="{09B0A249-8F0D-4F01-ACD9-B9EEC36E422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488C0-AE37-4DB2-82B5-A36CEC3C88B3}">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D03170-DECC-4B0D-B96D-546DD3C9BFB9}">
      <dsp:nvSpPr>
        <dsp:cNvPr id="0" name=""/>
        <dsp:cNvSpPr/>
      </dsp:nvSpPr>
      <dsp:spPr>
        <a:xfrm>
          <a:off x="509717" y="338558"/>
          <a:ext cx="7541700" cy="677550"/>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To study Programmable DSP Processors. </a:t>
          </a:r>
          <a:endParaRPr lang="en-US" sz="2100" kern="1200" dirty="0"/>
        </a:p>
      </dsp:txBody>
      <dsp:txXfrm>
        <a:off x="509717" y="338558"/>
        <a:ext cx="7541700" cy="677550"/>
      </dsp:txXfrm>
    </dsp:sp>
    <dsp:sp modelId="{DE8FBD63-2597-40F8-B5D2-0CE26FEFA6CA}">
      <dsp:nvSpPr>
        <dsp:cNvPr id="0" name=""/>
        <dsp:cNvSpPr/>
      </dsp:nvSpPr>
      <dsp:spPr>
        <a:xfrm>
          <a:off x="157018" y="305565"/>
          <a:ext cx="705397" cy="743535"/>
        </a:xfrm>
        <a:prstGeom prst="ellipse">
          <a:avLst/>
        </a:prstGeom>
        <a:blipFill rotWithShape="0">
          <a:blip xmlns:r="http://schemas.openxmlformats.org/officeDocument/2006/relationships" r:embed="rId1"/>
          <a:tile tx="0" ty="0" sx="100000" sy="100000" flip="none" algn="tl"/>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CA7262-76F9-4CD8-AB07-3A72DFA9AB67}">
      <dsp:nvSpPr>
        <dsp:cNvPr id="0" name=""/>
        <dsp:cNvSpPr/>
      </dsp:nvSpPr>
      <dsp:spPr>
        <a:xfrm>
          <a:off x="995230" y="1354558"/>
          <a:ext cx="7056187" cy="677550"/>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To provide an understanding of the fundamentals of DSP techniques. </a:t>
          </a:r>
        </a:p>
      </dsp:txBody>
      <dsp:txXfrm>
        <a:off x="995230" y="1354558"/>
        <a:ext cx="7056187" cy="677550"/>
      </dsp:txXfrm>
    </dsp:sp>
    <dsp:sp modelId="{E7FD0AE6-A9BC-44F6-B849-695D08EAF2C9}">
      <dsp:nvSpPr>
        <dsp:cNvPr id="0" name=""/>
        <dsp:cNvSpPr/>
      </dsp:nvSpPr>
      <dsp:spPr>
        <a:xfrm>
          <a:off x="642531" y="1321565"/>
          <a:ext cx="705397" cy="743535"/>
        </a:xfrm>
        <a:prstGeom prst="ellipse">
          <a:avLst/>
        </a:prstGeom>
        <a:blipFill rotWithShape="0">
          <a:blip xmlns:r="http://schemas.openxmlformats.org/officeDocument/2006/relationships" r:embed="rId1"/>
          <a:tile tx="0" ty="0" sx="100000" sy="100000" flip="none" algn="tl"/>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AA34ED-876F-42A6-B47E-42FEAF227366}">
      <dsp:nvSpPr>
        <dsp:cNvPr id="0" name=""/>
        <dsp:cNvSpPr/>
      </dsp:nvSpPr>
      <dsp:spPr>
        <a:xfrm>
          <a:off x="1144243" y="2370558"/>
          <a:ext cx="6907174" cy="677550"/>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3340" rIns="53340" bIns="53340" numCol="1" spcCol="1270" anchor="ctr" anchorCtr="0">
          <a:noAutofit/>
        </a:bodyPr>
        <a:lstStyle/>
        <a:p>
          <a:pPr lvl="0" algn="l" defTabSz="933450">
            <a:lnSpc>
              <a:spcPct val="90000"/>
            </a:lnSpc>
            <a:spcBef>
              <a:spcPct val="0"/>
            </a:spcBef>
            <a:spcAft>
              <a:spcPct val="35000"/>
            </a:spcAft>
          </a:pPr>
          <a:r>
            <a:rPr lang="en-US" sz="2100" kern="1200" dirty="0" smtClean="0"/>
            <a:t>To study implementation &amp; applications of DSP techniques. </a:t>
          </a:r>
          <a:endParaRPr lang="en-US" sz="2100" kern="1200" dirty="0"/>
        </a:p>
      </dsp:txBody>
      <dsp:txXfrm>
        <a:off x="1144243" y="2370558"/>
        <a:ext cx="6907174" cy="677550"/>
      </dsp:txXfrm>
    </dsp:sp>
    <dsp:sp modelId="{E9E45693-99DD-49E3-B88D-89381F4B5389}">
      <dsp:nvSpPr>
        <dsp:cNvPr id="0" name=""/>
        <dsp:cNvSpPr/>
      </dsp:nvSpPr>
      <dsp:spPr>
        <a:xfrm>
          <a:off x="791544" y="2337565"/>
          <a:ext cx="705397" cy="743535"/>
        </a:xfrm>
        <a:prstGeom prst="ellipse">
          <a:avLst/>
        </a:prstGeom>
        <a:blipFill rotWithShape="0">
          <a:blip xmlns:r="http://schemas.openxmlformats.org/officeDocument/2006/relationships" r:embed="rId1"/>
          <a:tile tx="0" ty="0" sx="100000" sy="100000" flip="none" algn="tl"/>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A88FD7-6BAC-4A86-8646-3BC791D5D2EA}">
      <dsp:nvSpPr>
        <dsp:cNvPr id="0" name=""/>
        <dsp:cNvSpPr/>
      </dsp:nvSpPr>
      <dsp:spPr>
        <a:xfrm>
          <a:off x="995230" y="3386558"/>
          <a:ext cx="7056187" cy="677550"/>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3340" rIns="53340" bIns="53340" numCol="1" spcCol="1270" anchor="ctr" anchorCtr="0">
          <a:noAutofit/>
        </a:bodyPr>
        <a:lstStyle/>
        <a:p>
          <a:pPr lvl="0" algn="l" defTabSz="933450">
            <a:lnSpc>
              <a:spcPct val="90000"/>
            </a:lnSpc>
            <a:spcBef>
              <a:spcPct val="0"/>
            </a:spcBef>
            <a:spcAft>
              <a:spcPct val="35000"/>
            </a:spcAft>
          </a:pPr>
          <a:r>
            <a:rPr lang="en-US" sz="2100" kern="1200" smtClean="0"/>
            <a:t>To study multi-rate filters. </a:t>
          </a:r>
          <a:endParaRPr lang="en-US" sz="2100" kern="1200" dirty="0" smtClean="0"/>
        </a:p>
      </dsp:txBody>
      <dsp:txXfrm>
        <a:off x="995230" y="3386558"/>
        <a:ext cx="7056187" cy="677550"/>
      </dsp:txXfrm>
    </dsp:sp>
    <dsp:sp modelId="{5A7AABD0-2E08-4142-941E-3228D429CA0B}">
      <dsp:nvSpPr>
        <dsp:cNvPr id="0" name=""/>
        <dsp:cNvSpPr/>
      </dsp:nvSpPr>
      <dsp:spPr>
        <a:xfrm>
          <a:off x="642531" y="3353566"/>
          <a:ext cx="705397" cy="743535"/>
        </a:xfrm>
        <a:prstGeom prst="ellipse">
          <a:avLst/>
        </a:prstGeom>
        <a:blipFill rotWithShape="0">
          <a:blip xmlns:r="http://schemas.openxmlformats.org/officeDocument/2006/relationships" r:embed="rId1"/>
          <a:tile tx="0" ty="0" sx="100000" sy="100000" flip="none" algn="tl"/>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2BD82-ABF4-42EF-A587-B35C6B735E71}">
      <dsp:nvSpPr>
        <dsp:cNvPr id="0" name=""/>
        <dsp:cNvSpPr/>
      </dsp:nvSpPr>
      <dsp:spPr>
        <a:xfrm>
          <a:off x="509717" y="4402558"/>
          <a:ext cx="7541700" cy="677550"/>
        </a:xfrm>
        <a:prstGeom prst="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3340" rIns="53340" bIns="53340" numCol="1" spcCol="1270" anchor="ctr" anchorCtr="0">
          <a:noAutofit/>
        </a:bodyPr>
        <a:lstStyle/>
        <a:p>
          <a:pPr lvl="0" algn="l" defTabSz="933450">
            <a:lnSpc>
              <a:spcPct val="90000"/>
            </a:lnSpc>
            <a:spcBef>
              <a:spcPct val="0"/>
            </a:spcBef>
            <a:spcAft>
              <a:spcPct val="35000"/>
            </a:spcAft>
          </a:pPr>
          <a:r>
            <a:rPr lang="en-US" sz="2100" kern="1200" smtClean="0"/>
            <a:t>To understand architecture of DSP processor. </a:t>
          </a:r>
          <a:endParaRPr lang="en-US" sz="2100" kern="1200"/>
        </a:p>
      </dsp:txBody>
      <dsp:txXfrm>
        <a:off x="509717" y="4402558"/>
        <a:ext cx="7541700" cy="677550"/>
      </dsp:txXfrm>
    </dsp:sp>
    <dsp:sp modelId="{F60CFBC9-0F33-411E-8139-815B12B12AAF}">
      <dsp:nvSpPr>
        <dsp:cNvPr id="0" name=""/>
        <dsp:cNvSpPr/>
      </dsp:nvSpPr>
      <dsp:spPr>
        <a:xfrm>
          <a:off x="157018" y="4369566"/>
          <a:ext cx="705397" cy="743535"/>
        </a:xfrm>
        <a:prstGeom prst="ellipse">
          <a:avLst/>
        </a:prstGeom>
        <a:blipFill rotWithShape="0">
          <a:blip xmlns:r="http://schemas.openxmlformats.org/officeDocument/2006/relationships" r:embed="rId1"/>
          <a:tile tx="0" ty="0" sx="100000" sy="100000" flip="none" algn="tl"/>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C53BA-A659-4C9B-94CF-330841268AB4}">
      <dsp:nvSpPr>
        <dsp:cNvPr id="0" name=""/>
        <dsp:cNvSpPr/>
      </dsp:nvSpPr>
      <dsp:spPr>
        <a:xfrm rot="10800000">
          <a:off x="1983253" y="3129"/>
          <a:ext cx="6992874" cy="88756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139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a:t>Code Composer studio</a:t>
          </a:r>
        </a:p>
      </dsp:txBody>
      <dsp:txXfrm rot="10800000">
        <a:off x="2205143" y="3129"/>
        <a:ext cx="6770984" cy="887561"/>
      </dsp:txXfrm>
    </dsp:sp>
    <dsp:sp modelId="{7D72C674-CA95-4CF1-9596-B73C471255D5}">
      <dsp:nvSpPr>
        <dsp:cNvPr id="0" name=""/>
        <dsp:cNvSpPr/>
      </dsp:nvSpPr>
      <dsp:spPr>
        <a:xfrm>
          <a:off x="1830424" y="3129"/>
          <a:ext cx="887561" cy="887561"/>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D8496DF-03B6-419A-A23D-1B93592B56E5}">
      <dsp:nvSpPr>
        <dsp:cNvPr id="0" name=""/>
        <dsp:cNvSpPr/>
      </dsp:nvSpPr>
      <dsp:spPr>
        <a:xfrm rot="10800000">
          <a:off x="1983253" y="1155635"/>
          <a:ext cx="6992874" cy="88756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1390" tIns="95250" rIns="177800" bIns="95250" numCol="1" spcCol="1270" anchor="ctr" anchorCtr="0">
          <a:noAutofit/>
        </a:bodyPr>
        <a:lstStyle/>
        <a:p>
          <a:pPr lvl="0" algn="ctr" defTabSz="1111250" rtl="0">
            <a:lnSpc>
              <a:spcPct val="90000"/>
            </a:lnSpc>
            <a:spcBef>
              <a:spcPct val="0"/>
            </a:spcBef>
            <a:spcAft>
              <a:spcPct val="35000"/>
            </a:spcAft>
          </a:pPr>
          <a:r>
            <a:rPr lang="en-US" sz="2500" kern="1200"/>
            <a:t>Architecture of TMS320C6X</a:t>
          </a:r>
        </a:p>
      </dsp:txBody>
      <dsp:txXfrm rot="10800000">
        <a:off x="2205143" y="1155635"/>
        <a:ext cx="6770984" cy="887561"/>
      </dsp:txXfrm>
    </dsp:sp>
    <dsp:sp modelId="{7C1FA9DD-E866-4943-AFC9-73C348C2B829}">
      <dsp:nvSpPr>
        <dsp:cNvPr id="0" name=""/>
        <dsp:cNvSpPr/>
      </dsp:nvSpPr>
      <dsp:spPr>
        <a:xfrm>
          <a:off x="1830424" y="1155635"/>
          <a:ext cx="887561" cy="887561"/>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64A3AF4-E416-4226-8E6E-09EDB79E4CE0}">
      <dsp:nvSpPr>
        <dsp:cNvPr id="0" name=""/>
        <dsp:cNvSpPr/>
      </dsp:nvSpPr>
      <dsp:spPr>
        <a:xfrm rot="10800000">
          <a:off x="1983253" y="2308140"/>
          <a:ext cx="6992874" cy="88756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139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a:t>Architecture of Motorola DSP563XX</a:t>
          </a:r>
        </a:p>
      </dsp:txBody>
      <dsp:txXfrm rot="10800000">
        <a:off x="2205143" y="2308140"/>
        <a:ext cx="6770984" cy="887561"/>
      </dsp:txXfrm>
    </dsp:sp>
    <dsp:sp modelId="{352680A7-7796-45F7-91A8-A5DA56B6F9D6}">
      <dsp:nvSpPr>
        <dsp:cNvPr id="0" name=""/>
        <dsp:cNvSpPr/>
      </dsp:nvSpPr>
      <dsp:spPr>
        <a:xfrm>
          <a:off x="1830424" y="2308140"/>
          <a:ext cx="887561" cy="887561"/>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89C5E21-85CE-4AB8-8FCB-C27105BA6432}">
      <dsp:nvSpPr>
        <dsp:cNvPr id="0" name=""/>
        <dsp:cNvSpPr/>
      </dsp:nvSpPr>
      <dsp:spPr>
        <a:xfrm rot="10800000">
          <a:off x="1983253" y="3460646"/>
          <a:ext cx="6992874" cy="88756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91390" tIns="95250" rIns="177800" bIns="95250" numCol="1" spcCol="1270" anchor="ctr" anchorCtr="0">
          <a:noAutofit/>
        </a:bodyPr>
        <a:lstStyle/>
        <a:p>
          <a:pPr lvl="0" algn="ctr" defTabSz="1111250" rtl="0">
            <a:lnSpc>
              <a:spcPct val="90000"/>
            </a:lnSpc>
            <a:spcBef>
              <a:spcPct val="0"/>
            </a:spcBef>
            <a:spcAft>
              <a:spcPct val="35000"/>
            </a:spcAft>
          </a:pPr>
          <a:r>
            <a:rPr lang="en-US" sz="2500" kern="1200"/>
            <a:t>Comparison of the features of DSP family processors</a:t>
          </a:r>
        </a:p>
      </dsp:txBody>
      <dsp:txXfrm rot="10800000">
        <a:off x="2205143" y="3460646"/>
        <a:ext cx="6770984" cy="887561"/>
      </dsp:txXfrm>
    </dsp:sp>
    <dsp:sp modelId="{E451A124-568E-452D-9B50-ADF77AF1908F}">
      <dsp:nvSpPr>
        <dsp:cNvPr id="0" name=""/>
        <dsp:cNvSpPr/>
      </dsp:nvSpPr>
      <dsp:spPr>
        <a:xfrm>
          <a:off x="1830424" y="3460646"/>
          <a:ext cx="887561" cy="887561"/>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B3A94-B4E1-4DDC-B327-4673FBB79BDF}">
      <dsp:nvSpPr>
        <dsp:cNvPr id="0" name=""/>
        <dsp:cNvSpPr/>
      </dsp:nvSpPr>
      <dsp:spPr>
        <a:xfrm rot="10800000">
          <a:off x="1898040" y="222"/>
          <a:ext cx="7177189" cy="748892"/>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4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smtClean="0"/>
            <a:t>    Study </a:t>
          </a:r>
          <a:r>
            <a:rPr lang="en-US" sz="2200" kern="1200" dirty="0"/>
            <a:t>of time complexity of DFT and FFT algorithm</a:t>
          </a:r>
        </a:p>
      </dsp:txBody>
      <dsp:txXfrm rot="10800000">
        <a:off x="2085263" y="222"/>
        <a:ext cx="6989966" cy="748892"/>
      </dsp:txXfrm>
    </dsp:sp>
    <dsp:sp modelId="{5B49DF12-CAE7-41D2-AF5F-E0A4A006E6AF}">
      <dsp:nvSpPr>
        <dsp:cNvPr id="0" name=""/>
        <dsp:cNvSpPr/>
      </dsp:nvSpPr>
      <dsp:spPr>
        <a:xfrm>
          <a:off x="1804961" y="222"/>
          <a:ext cx="748892" cy="748892"/>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C83AD44-837F-4376-B42A-DF17C7974506}">
      <dsp:nvSpPr>
        <dsp:cNvPr id="0" name=""/>
        <dsp:cNvSpPr/>
      </dsp:nvSpPr>
      <dsp:spPr>
        <a:xfrm rot="10800000">
          <a:off x="1970632" y="972665"/>
          <a:ext cx="7080399" cy="748892"/>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4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Use of FFT for filtering long data sequence</a:t>
          </a:r>
        </a:p>
      </dsp:txBody>
      <dsp:txXfrm rot="10800000">
        <a:off x="2157855" y="972665"/>
        <a:ext cx="6893176" cy="748892"/>
      </dsp:txXfrm>
    </dsp:sp>
    <dsp:sp modelId="{27B173B5-2716-437D-B0A2-AE13ADDDD95E}">
      <dsp:nvSpPr>
        <dsp:cNvPr id="0" name=""/>
        <dsp:cNvSpPr/>
      </dsp:nvSpPr>
      <dsp:spPr>
        <a:xfrm>
          <a:off x="1832716" y="972665"/>
          <a:ext cx="748892" cy="748892"/>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54A8086-C7FF-412F-B3BC-43ACC9F3C89E}">
      <dsp:nvSpPr>
        <dsp:cNvPr id="0" name=""/>
        <dsp:cNvSpPr/>
      </dsp:nvSpPr>
      <dsp:spPr>
        <a:xfrm rot="10800000">
          <a:off x="1970632" y="1945107"/>
          <a:ext cx="7080399" cy="748892"/>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41" tIns="83820" rIns="156464" bIns="83820" numCol="1" spcCol="1270" anchor="ctr" anchorCtr="0">
          <a:noAutofit/>
        </a:bodyPr>
        <a:lstStyle/>
        <a:p>
          <a:pPr lvl="0" algn="ctr" defTabSz="977900" rtl="0">
            <a:lnSpc>
              <a:spcPct val="90000"/>
            </a:lnSpc>
            <a:spcBef>
              <a:spcPct val="0"/>
            </a:spcBef>
            <a:spcAft>
              <a:spcPct val="35000"/>
            </a:spcAft>
          </a:pPr>
          <a:r>
            <a:rPr lang="en-US" sz="2200" kern="1200"/>
            <a:t>Interpolation filter</a:t>
          </a:r>
        </a:p>
      </dsp:txBody>
      <dsp:txXfrm rot="10800000">
        <a:off x="2157855" y="1945107"/>
        <a:ext cx="6893176" cy="748892"/>
      </dsp:txXfrm>
    </dsp:sp>
    <dsp:sp modelId="{D8C58580-B6DA-41C0-8AEE-697B71328775}">
      <dsp:nvSpPr>
        <dsp:cNvPr id="0" name=""/>
        <dsp:cNvSpPr/>
      </dsp:nvSpPr>
      <dsp:spPr>
        <a:xfrm>
          <a:off x="1832716" y="1945107"/>
          <a:ext cx="748892" cy="748892"/>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0DB79AE-4ABE-4335-92B0-3F6344298BBB}">
      <dsp:nvSpPr>
        <dsp:cNvPr id="0" name=""/>
        <dsp:cNvSpPr/>
      </dsp:nvSpPr>
      <dsp:spPr>
        <a:xfrm rot="10800000">
          <a:off x="1970632" y="2917550"/>
          <a:ext cx="7080399" cy="748892"/>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4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Decimation filter</a:t>
          </a:r>
        </a:p>
      </dsp:txBody>
      <dsp:txXfrm rot="10800000">
        <a:off x="2157855" y="2917550"/>
        <a:ext cx="6893176" cy="748892"/>
      </dsp:txXfrm>
    </dsp:sp>
    <dsp:sp modelId="{1B834CEC-01DE-4EB6-BF1B-1B91E30758FA}">
      <dsp:nvSpPr>
        <dsp:cNvPr id="0" name=""/>
        <dsp:cNvSpPr/>
      </dsp:nvSpPr>
      <dsp:spPr>
        <a:xfrm>
          <a:off x="1832716" y="2917550"/>
          <a:ext cx="748892" cy="748892"/>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79B0800-510C-4CFF-AD91-4575A367E579}">
      <dsp:nvSpPr>
        <dsp:cNvPr id="0" name=""/>
        <dsp:cNvSpPr/>
      </dsp:nvSpPr>
      <dsp:spPr>
        <a:xfrm rot="10800000">
          <a:off x="1970632" y="3889992"/>
          <a:ext cx="7080399" cy="748892"/>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41" tIns="83820" rIns="156464" bIns="83820" numCol="1" spcCol="1270" anchor="ctr" anchorCtr="0">
          <a:noAutofit/>
        </a:bodyPr>
        <a:lstStyle/>
        <a:p>
          <a:pPr lvl="0" algn="ctr" defTabSz="977900" rtl="0">
            <a:lnSpc>
              <a:spcPct val="90000"/>
            </a:lnSpc>
            <a:spcBef>
              <a:spcPct val="0"/>
            </a:spcBef>
            <a:spcAft>
              <a:spcPct val="35000"/>
            </a:spcAft>
          </a:pPr>
          <a:r>
            <a:rPr lang="en-US" sz="2200" kern="1200"/>
            <a:t>Wavelet filter</a:t>
          </a:r>
        </a:p>
      </dsp:txBody>
      <dsp:txXfrm rot="10800000">
        <a:off x="2157855" y="3889992"/>
        <a:ext cx="6893176" cy="748892"/>
      </dsp:txXfrm>
    </dsp:sp>
    <dsp:sp modelId="{F5458D75-E30D-49EC-BB79-772DB1E9E122}">
      <dsp:nvSpPr>
        <dsp:cNvPr id="0" name=""/>
        <dsp:cNvSpPr/>
      </dsp:nvSpPr>
      <dsp:spPr>
        <a:xfrm>
          <a:off x="1832716" y="3889992"/>
          <a:ext cx="748892" cy="748892"/>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CE5C7-E164-4800-9100-E00DF6F71D08}">
      <dsp:nvSpPr>
        <dsp:cNvPr id="0" name=""/>
        <dsp:cNvSpPr/>
      </dsp:nvSpPr>
      <dsp:spPr>
        <a:xfrm>
          <a:off x="0" y="21644"/>
          <a:ext cx="11253071" cy="1546887"/>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1. B. </a:t>
          </a:r>
          <a:r>
            <a:rPr lang="en-US" sz="2400" kern="1200" dirty="0" err="1"/>
            <a:t>Venkata</a:t>
          </a:r>
          <a:r>
            <a:rPr lang="en-US" sz="2400" kern="1200" dirty="0"/>
            <a:t> </a:t>
          </a:r>
          <a:r>
            <a:rPr lang="en-US" sz="2400" kern="1200" dirty="0" err="1"/>
            <a:t>Ramani</a:t>
          </a:r>
          <a:r>
            <a:rPr lang="en-US" sz="2400" kern="1200" dirty="0"/>
            <a:t> and M. </a:t>
          </a:r>
          <a:r>
            <a:rPr lang="en-US" sz="2400" kern="1200" dirty="0" err="1"/>
            <a:t>Bhaskar</a:t>
          </a:r>
          <a:r>
            <a:rPr lang="en-US" sz="2400" kern="1200" dirty="0"/>
            <a:t>, Digital Signal Processors, Architecture, Programming and TMH,2004.</a:t>
          </a:r>
        </a:p>
      </dsp:txBody>
      <dsp:txXfrm>
        <a:off x="2405302" y="21644"/>
        <a:ext cx="8847768" cy="1546887"/>
      </dsp:txXfrm>
    </dsp:sp>
    <dsp:sp modelId="{97C48EB8-B6CA-4FE5-B4E4-373656126F0C}">
      <dsp:nvSpPr>
        <dsp:cNvPr id="0" name=""/>
        <dsp:cNvSpPr/>
      </dsp:nvSpPr>
      <dsp:spPr>
        <a:xfrm>
          <a:off x="509295" y="0"/>
          <a:ext cx="1026685" cy="1590175"/>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9372B5-16E6-4486-AC35-F38DB5DC0508}">
      <dsp:nvSpPr>
        <dsp:cNvPr id="0" name=""/>
        <dsp:cNvSpPr/>
      </dsp:nvSpPr>
      <dsp:spPr>
        <a:xfrm>
          <a:off x="0" y="1802779"/>
          <a:ext cx="11253071" cy="154688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2. </a:t>
          </a:r>
          <a:r>
            <a:rPr lang="en-US" sz="2400" kern="1200" dirty="0" err="1"/>
            <a:t>Avtar</a:t>
          </a:r>
          <a:r>
            <a:rPr lang="en-US" sz="2400" kern="1200" dirty="0"/>
            <a:t> Singh, </a:t>
          </a:r>
          <a:r>
            <a:rPr lang="en-US" sz="2400" kern="1200" dirty="0" err="1"/>
            <a:t>S.Srinivasan</a:t>
          </a:r>
          <a:r>
            <a:rPr lang="en-US" sz="2400" kern="1200" dirty="0"/>
            <a:t> DSP Implementation using DSP microprocessor with Examples fromTMS32C54XX -</a:t>
          </a:r>
          <a:r>
            <a:rPr lang="en-US" sz="2400" kern="1200" dirty="0" err="1"/>
            <a:t>Thamson</a:t>
          </a:r>
          <a:r>
            <a:rPr lang="en-US" sz="2400" kern="1200" dirty="0"/>
            <a:t> 2004.</a:t>
          </a:r>
        </a:p>
      </dsp:txBody>
      <dsp:txXfrm>
        <a:off x="2405302" y="1802779"/>
        <a:ext cx="8847768" cy="1546887"/>
      </dsp:txXfrm>
    </dsp:sp>
    <dsp:sp modelId="{169CD5D3-2456-4722-9293-02AA0AADCDE2}">
      <dsp:nvSpPr>
        <dsp:cNvPr id="0" name=""/>
        <dsp:cNvSpPr/>
      </dsp:nvSpPr>
      <dsp:spPr>
        <a:xfrm>
          <a:off x="477528" y="1742426"/>
          <a:ext cx="1321853" cy="166271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1C71CD-02D0-4CE8-BB70-1D4DFD120916}">
      <dsp:nvSpPr>
        <dsp:cNvPr id="0" name=""/>
        <dsp:cNvSpPr/>
      </dsp:nvSpPr>
      <dsp:spPr>
        <a:xfrm>
          <a:off x="0" y="3594056"/>
          <a:ext cx="11253071" cy="154688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3. E. C. </a:t>
          </a:r>
          <a:r>
            <a:rPr lang="en-US" sz="2400" kern="1200" dirty="0" err="1"/>
            <a:t>Ifeachor</a:t>
          </a:r>
          <a:r>
            <a:rPr lang="en-US" sz="2400" kern="1200" dirty="0"/>
            <a:t> and B.W Jervis, Digital Signal Processing - A Practical approach, Pearson Publication</a:t>
          </a:r>
        </a:p>
      </dsp:txBody>
      <dsp:txXfrm>
        <a:off x="2405302" y="3594056"/>
        <a:ext cx="8847768" cy="1546887"/>
      </dsp:txXfrm>
    </dsp:sp>
    <dsp:sp modelId="{57777687-4C5C-43B3-B559-C1B307B6AA05}">
      <dsp:nvSpPr>
        <dsp:cNvPr id="0" name=""/>
        <dsp:cNvSpPr/>
      </dsp:nvSpPr>
      <dsp:spPr>
        <a:xfrm>
          <a:off x="619012" y="3562271"/>
          <a:ext cx="1115989" cy="161045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6DEC67-356D-4498-903E-6227B455FB6A}">
      <dsp:nvSpPr>
        <dsp:cNvPr id="0" name=""/>
        <dsp:cNvSpPr/>
      </dsp:nvSpPr>
      <dsp:spPr>
        <a:xfrm>
          <a:off x="0" y="5333494"/>
          <a:ext cx="11253071" cy="154688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4. </a:t>
          </a:r>
          <a:r>
            <a:rPr lang="en-US" sz="2400" kern="1200" dirty="0" err="1"/>
            <a:t>Salivahanan</a:t>
          </a:r>
          <a:r>
            <a:rPr lang="en-US" sz="2400" kern="1200" dirty="0"/>
            <a:t>. </a:t>
          </a:r>
          <a:r>
            <a:rPr lang="en-US" sz="2400" kern="1200" dirty="0" err="1" smtClean="0"/>
            <a:t>Gyanapriya</a:t>
          </a:r>
          <a:r>
            <a:rPr lang="en-US" sz="2400" kern="1200" dirty="0"/>
            <a:t>, Digital signal processing, TMH , Second Edition</a:t>
          </a:r>
        </a:p>
      </dsp:txBody>
      <dsp:txXfrm>
        <a:off x="2405302" y="5333494"/>
        <a:ext cx="8847768" cy="1546887"/>
      </dsp:txXfrm>
    </dsp:sp>
    <dsp:sp modelId="{02CDD4EB-549E-461F-9AC0-285AB763EC20}">
      <dsp:nvSpPr>
        <dsp:cNvPr id="0" name=""/>
        <dsp:cNvSpPr/>
      </dsp:nvSpPr>
      <dsp:spPr>
        <a:xfrm>
          <a:off x="720673" y="5327418"/>
          <a:ext cx="1118645" cy="1559039"/>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6B949-E60B-4338-B315-FD206FF205F0}">
      <dsp:nvSpPr>
        <dsp:cNvPr id="0" name=""/>
        <dsp:cNvSpPr/>
      </dsp:nvSpPr>
      <dsp:spPr>
        <a:xfrm>
          <a:off x="0" y="39880"/>
          <a:ext cx="10515600" cy="1455484"/>
        </a:xfrm>
        <a:prstGeom prst="roundRect">
          <a:avLst>
            <a:gd name="adj" fmla="val 10000"/>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1. DSP Processor Fundamentals, Architectures &amp; Features – </a:t>
          </a:r>
          <a:r>
            <a:rPr lang="en-US" sz="2400" kern="1200" dirty="0" err="1"/>
            <a:t>Lapsley</a:t>
          </a:r>
          <a:r>
            <a:rPr lang="en-US" sz="2400" kern="1200" dirty="0"/>
            <a:t> et al. , S. Chand &amp; Co, 2000.</a:t>
          </a:r>
        </a:p>
      </dsp:txBody>
      <dsp:txXfrm>
        <a:off x="2248668" y="39880"/>
        <a:ext cx="8266931" cy="1455484"/>
      </dsp:txXfrm>
    </dsp:sp>
    <dsp:sp modelId="{B98167E3-FBC7-4A8B-A751-81C4AFB0EDD8}">
      <dsp:nvSpPr>
        <dsp:cNvPr id="0" name=""/>
        <dsp:cNvSpPr/>
      </dsp:nvSpPr>
      <dsp:spPr>
        <a:xfrm>
          <a:off x="721445" y="21110"/>
          <a:ext cx="951325" cy="1413264"/>
        </a:xfrm>
        <a:prstGeom prst="roundRect">
          <a:avLst>
            <a:gd name="adj" fmla="val 10000"/>
          </a:avLst>
        </a:prstGeom>
        <a:blipFill rotWithShape="1">
          <a:blip xmlns:r="http://schemas.openxmlformats.org/officeDocument/2006/relationships" r:embed="rId1"/>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7E4C878-6141-41D9-8735-2DD6EA1A95DF}">
      <dsp:nvSpPr>
        <dsp:cNvPr id="0" name=""/>
        <dsp:cNvSpPr/>
      </dsp:nvSpPr>
      <dsp:spPr>
        <a:xfrm>
          <a:off x="0" y="1601033"/>
          <a:ext cx="10515600" cy="1455484"/>
        </a:xfrm>
        <a:prstGeom prst="roundRect">
          <a:avLst>
            <a:gd name="adj" fmla="val 10000"/>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2. Digital signal processing-</a:t>
          </a:r>
          <a:r>
            <a:rPr lang="en-US" sz="2400" kern="1200" dirty="0" err="1"/>
            <a:t>Jonathen</a:t>
          </a:r>
          <a:r>
            <a:rPr lang="en-US" sz="2400" kern="1200" dirty="0"/>
            <a:t> Stein John Wiley 2005.</a:t>
          </a:r>
        </a:p>
      </dsp:txBody>
      <dsp:txXfrm>
        <a:off x="2248668" y="1601033"/>
        <a:ext cx="8266931" cy="1455484"/>
      </dsp:txXfrm>
    </dsp:sp>
    <dsp:sp modelId="{81576AC5-458B-45EC-8C2E-141B0A3B2552}">
      <dsp:nvSpPr>
        <dsp:cNvPr id="0" name=""/>
        <dsp:cNvSpPr/>
      </dsp:nvSpPr>
      <dsp:spPr>
        <a:xfrm>
          <a:off x="721445" y="1622143"/>
          <a:ext cx="951325" cy="1413264"/>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16FFA67-A615-4BFC-8689-6997F0B6901A}">
      <dsp:nvSpPr>
        <dsp:cNvPr id="0" name=""/>
        <dsp:cNvSpPr/>
      </dsp:nvSpPr>
      <dsp:spPr>
        <a:xfrm>
          <a:off x="0" y="3202066"/>
          <a:ext cx="10515600" cy="1455484"/>
        </a:xfrm>
        <a:prstGeom prst="roundRect">
          <a:avLst>
            <a:gd name="adj" fmla="val 10000"/>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3. S.K. </a:t>
          </a:r>
          <a:r>
            <a:rPr lang="en-US" sz="2400" kern="1200" dirty="0" err="1"/>
            <a:t>Mitra</a:t>
          </a:r>
          <a:r>
            <a:rPr lang="en-US" sz="2400" kern="1200" dirty="0"/>
            <a:t>, Digital Signal Processing, Tata McGraw-Hill Publication, 2001.</a:t>
          </a:r>
        </a:p>
      </dsp:txBody>
      <dsp:txXfrm>
        <a:off x="2248668" y="3202066"/>
        <a:ext cx="8266931" cy="1455484"/>
      </dsp:txXfrm>
    </dsp:sp>
    <dsp:sp modelId="{40780744-97F7-43F1-AED3-B3A7095CDB94}">
      <dsp:nvSpPr>
        <dsp:cNvPr id="0" name=""/>
        <dsp:cNvSpPr/>
      </dsp:nvSpPr>
      <dsp:spPr>
        <a:xfrm>
          <a:off x="721445" y="3223176"/>
          <a:ext cx="951325" cy="1413264"/>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2440EF1-C687-41DA-86E1-EFA201DB21AD}">
      <dsp:nvSpPr>
        <dsp:cNvPr id="0" name=""/>
        <dsp:cNvSpPr/>
      </dsp:nvSpPr>
      <dsp:spPr>
        <a:xfrm>
          <a:off x="0" y="4803099"/>
          <a:ext cx="10515600" cy="1455484"/>
        </a:xfrm>
        <a:prstGeom prst="roundRect">
          <a:avLst>
            <a:gd name="adj" fmla="val 10000"/>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a:t>4. B. </a:t>
          </a:r>
          <a:r>
            <a:rPr lang="en-US" sz="2400" kern="1200" dirty="0" err="1"/>
            <a:t>Venkataramani</a:t>
          </a:r>
          <a:r>
            <a:rPr lang="en-US" sz="2400" kern="1200" dirty="0"/>
            <a:t>, M. </a:t>
          </a:r>
          <a:r>
            <a:rPr lang="en-US" sz="2400" kern="1200" dirty="0" err="1"/>
            <a:t>Bhaskar</a:t>
          </a:r>
          <a:r>
            <a:rPr lang="en-US" sz="2400" kern="1200" dirty="0"/>
            <a:t>, Digital Signal Processors, McGraw Hill</a:t>
          </a:r>
        </a:p>
      </dsp:txBody>
      <dsp:txXfrm>
        <a:off x="2248668" y="4803099"/>
        <a:ext cx="8266931" cy="1455484"/>
      </dsp:txXfrm>
    </dsp:sp>
    <dsp:sp modelId="{278F5A86-975E-4AB2-86A1-7044B860DCEF}">
      <dsp:nvSpPr>
        <dsp:cNvPr id="0" name=""/>
        <dsp:cNvSpPr/>
      </dsp:nvSpPr>
      <dsp:spPr>
        <a:xfrm>
          <a:off x="721445" y="4824210"/>
          <a:ext cx="951325" cy="1413264"/>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50BEF-3BB6-4E07-85FA-B1C0EB6100F3}">
      <dsp:nvSpPr>
        <dsp:cNvPr id="0" name=""/>
        <dsp:cNvSpPr/>
      </dsp:nvSpPr>
      <dsp:spPr>
        <a:xfrm>
          <a:off x="-6509701" y="-995594"/>
          <a:ext cx="7748132" cy="7748132"/>
        </a:xfrm>
        <a:prstGeom prst="blockArc">
          <a:avLst>
            <a:gd name="adj1" fmla="val 18900000"/>
            <a:gd name="adj2" fmla="val 2700000"/>
            <a:gd name="adj3" fmla="val 27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EEA3EB-7AB1-4678-85CA-2E3636FE915F}">
      <dsp:nvSpPr>
        <dsp:cNvPr id="0" name=""/>
        <dsp:cNvSpPr/>
      </dsp:nvSpPr>
      <dsp:spPr>
        <a:xfrm>
          <a:off x="540976" y="359693"/>
          <a:ext cx="9270596" cy="719848"/>
        </a:xfrm>
        <a:prstGeom prst="rect">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80" tIns="50800" rIns="50800" bIns="50800" numCol="1" spcCol="1270" anchor="ctr" anchorCtr="0">
          <a:noAutofit/>
        </a:bodyPr>
        <a:lstStyle/>
        <a:p>
          <a:pPr lvl="0" algn="l" defTabSz="889000">
            <a:lnSpc>
              <a:spcPct val="90000"/>
            </a:lnSpc>
            <a:spcBef>
              <a:spcPct val="0"/>
            </a:spcBef>
            <a:spcAft>
              <a:spcPct val="35000"/>
            </a:spcAft>
          </a:pPr>
          <a:r>
            <a:rPr lang="en-US" sz="2000" i="1" kern="1200" dirty="0" smtClean="0">
              <a:hlinkClick xmlns:r="http://schemas.openxmlformats.org/officeDocument/2006/relationships" r:id="rId1"/>
            </a:rPr>
            <a:t>https://www.ti.com/</a:t>
          </a:r>
          <a:endParaRPr lang="en-US" sz="2000" i="1" kern="1200" dirty="0" smtClean="0"/>
        </a:p>
        <a:p>
          <a:pPr lvl="0" algn="l" defTabSz="889000">
            <a:lnSpc>
              <a:spcPct val="90000"/>
            </a:lnSpc>
            <a:spcBef>
              <a:spcPct val="0"/>
            </a:spcBef>
            <a:spcAft>
              <a:spcPct val="35000"/>
            </a:spcAft>
          </a:pPr>
          <a:r>
            <a:rPr lang="en-US" sz="2000" i="1" kern="1200" dirty="0" smtClean="0">
              <a:solidFill>
                <a:schemeClr val="tx1"/>
              </a:solidFill>
            </a:rPr>
            <a:t>…………..lit/</a:t>
          </a:r>
          <a:r>
            <a:rPr lang="en-US" sz="2000" i="1" kern="1200" dirty="0" err="1" smtClean="0">
              <a:solidFill>
                <a:schemeClr val="tx1"/>
              </a:solidFill>
            </a:rPr>
            <a:t>ug</a:t>
          </a:r>
          <a:r>
            <a:rPr lang="en-US" sz="2000" i="1" kern="1200" dirty="0" smtClean="0">
              <a:solidFill>
                <a:schemeClr val="tx1"/>
              </a:solidFill>
            </a:rPr>
            <a:t>/spru056d/spru056d.pdf</a:t>
          </a:r>
          <a:endParaRPr lang="en-US" sz="2000" kern="1200" dirty="0">
            <a:solidFill>
              <a:schemeClr val="tx1"/>
            </a:solidFill>
          </a:endParaRPr>
        </a:p>
      </dsp:txBody>
      <dsp:txXfrm>
        <a:off x="540976" y="359693"/>
        <a:ext cx="9270596" cy="719848"/>
      </dsp:txXfrm>
    </dsp:sp>
    <dsp:sp modelId="{DC3181A3-60B2-47A6-8EAF-4DCEF238DCE5}">
      <dsp:nvSpPr>
        <dsp:cNvPr id="0" name=""/>
        <dsp:cNvSpPr/>
      </dsp:nvSpPr>
      <dsp:spPr>
        <a:xfrm>
          <a:off x="256335" y="392055"/>
          <a:ext cx="569283" cy="655124"/>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C1BC6B-7CB9-4673-BE65-138709B01142}">
      <dsp:nvSpPr>
        <dsp:cNvPr id="0" name=""/>
        <dsp:cNvSpPr/>
      </dsp:nvSpPr>
      <dsp:spPr>
        <a:xfrm>
          <a:off x="1056798" y="1439120"/>
          <a:ext cx="8754774" cy="719848"/>
        </a:xfrm>
        <a:prstGeom prst="rect">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8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hlinkClick xmlns:r="http://schemas.openxmlformats.org/officeDocument/2006/relationships" r:id="rId3"/>
            </a:rPr>
            <a:t>https://www.bdti.com/Resources/Comp.DSP.FAQ/Part3</a:t>
          </a:r>
          <a:endParaRPr lang="en-US" sz="2000" kern="1200" dirty="0" smtClean="0"/>
        </a:p>
        <a:p>
          <a:pPr lvl="0" algn="l" defTabSz="889000">
            <a:lnSpc>
              <a:spcPct val="90000"/>
            </a:lnSpc>
            <a:spcBef>
              <a:spcPct val="0"/>
            </a:spcBef>
            <a:spcAft>
              <a:spcPct val="35000"/>
            </a:spcAft>
          </a:pPr>
          <a:r>
            <a:rPr lang="en-US" sz="2000" kern="1200" dirty="0" smtClean="0">
              <a:solidFill>
                <a:schemeClr val="tx1"/>
              </a:solidFill>
            </a:rPr>
            <a:t>………….Comp.DSP FAQ:  Berkeley Design Technology, </a:t>
          </a:r>
          <a:r>
            <a:rPr lang="en-US" sz="2000" kern="1200" dirty="0" err="1" smtClean="0">
              <a:solidFill>
                <a:schemeClr val="tx1"/>
              </a:solidFill>
            </a:rPr>
            <a:t>Inc</a:t>
          </a:r>
          <a:endParaRPr lang="en-US" sz="2000" kern="1200" dirty="0">
            <a:solidFill>
              <a:schemeClr val="tx1"/>
            </a:solidFill>
          </a:endParaRPr>
        </a:p>
      </dsp:txBody>
      <dsp:txXfrm>
        <a:off x="1056798" y="1439120"/>
        <a:ext cx="8754774" cy="719848"/>
      </dsp:txXfrm>
    </dsp:sp>
    <dsp:sp modelId="{D11223BC-D339-4DA5-8D80-9731D6F1C1E9}">
      <dsp:nvSpPr>
        <dsp:cNvPr id="0" name=""/>
        <dsp:cNvSpPr/>
      </dsp:nvSpPr>
      <dsp:spPr>
        <a:xfrm>
          <a:off x="772157" y="1471482"/>
          <a:ext cx="569283" cy="655124"/>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F6E05-FEC9-4490-A4D0-A6E3765F3B25}">
      <dsp:nvSpPr>
        <dsp:cNvPr id="0" name=""/>
        <dsp:cNvSpPr/>
      </dsp:nvSpPr>
      <dsp:spPr>
        <a:xfrm>
          <a:off x="1215114" y="2518547"/>
          <a:ext cx="8596458" cy="719848"/>
        </a:xfrm>
        <a:prstGeom prst="rect">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8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solidFill>
                <a:srgbClr val="0070C0"/>
              </a:solidFill>
              <a:hlinkClick xmlns:r="http://schemas.openxmlformats.org/officeDocument/2006/relationships" r:id="rId4"/>
            </a:rPr>
            <a:t>http://users.ece.utexas.edu/~bevans/courses/realtime/index.html</a:t>
          </a:r>
          <a:endParaRPr lang="en-US" sz="2000" kern="1200" dirty="0" smtClean="0">
            <a:solidFill>
              <a:srgbClr val="0070C0"/>
            </a:solidFill>
          </a:endParaRPr>
        </a:p>
        <a:p>
          <a:pPr lvl="0" algn="l" defTabSz="889000">
            <a:lnSpc>
              <a:spcPct val="90000"/>
            </a:lnSpc>
            <a:spcBef>
              <a:spcPct val="0"/>
            </a:spcBef>
            <a:spcAft>
              <a:spcPct val="35000"/>
            </a:spcAft>
          </a:pPr>
          <a:r>
            <a:rPr lang="en-US" sz="2000" kern="1200" dirty="0" smtClean="0">
              <a:solidFill>
                <a:schemeClr val="tx1"/>
              </a:solidFill>
            </a:rPr>
            <a:t>………………..EE445S Real-Time Digital Signal Processing Laboratory   </a:t>
          </a:r>
          <a:endParaRPr lang="en-US" sz="2000" kern="1200" dirty="0">
            <a:solidFill>
              <a:schemeClr val="tx1"/>
            </a:solidFill>
          </a:endParaRPr>
        </a:p>
      </dsp:txBody>
      <dsp:txXfrm>
        <a:off x="1215114" y="2518547"/>
        <a:ext cx="8596458" cy="719848"/>
      </dsp:txXfrm>
    </dsp:sp>
    <dsp:sp modelId="{91B1F30C-2752-4A83-A2FE-D01DEA4F54F1}">
      <dsp:nvSpPr>
        <dsp:cNvPr id="0" name=""/>
        <dsp:cNvSpPr/>
      </dsp:nvSpPr>
      <dsp:spPr>
        <a:xfrm>
          <a:off x="930473" y="2550909"/>
          <a:ext cx="569283" cy="655124"/>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682E4-4C64-4E4B-96AE-3263539D8828}">
      <dsp:nvSpPr>
        <dsp:cNvPr id="0" name=""/>
        <dsp:cNvSpPr/>
      </dsp:nvSpPr>
      <dsp:spPr>
        <a:xfrm>
          <a:off x="1056798" y="3597974"/>
          <a:ext cx="8754774" cy="719848"/>
        </a:xfrm>
        <a:prstGeom prst="rect">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8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solidFill>
                <a:srgbClr val="002060"/>
              </a:solidFill>
              <a:hlinkClick xmlns:r="http://schemas.openxmlformats.org/officeDocument/2006/relationships" r:id="rId5"/>
            </a:rPr>
            <a:t>http://dspfirst.gatech.edu/matlab/</a:t>
          </a:r>
          <a:endParaRPr lang="en-US" sz="2000" kern="1200" dirty="0" smtClean="0">
            <a:solidFill>
              <a:srgbClr val="002060"/>
            </a:solidFill>
          </a:endParaRPr>
        </a:p>
        <a:p>
          <a:pPr lvl="0" algn="l" defTabSz="889000">
            <a:lnSpc>
              <a:spcPct val="90000"/>
            </a:lnSpc>
            <a:spcBef>
              <a:spcPct val="0"/>
            </a:spcBef>
            <a:spcAft>
              <a:spcPct val="35000"/>
            </a:spcAft>
          </a:pPr>
          <a:r>
            <a:rPr lang="en-US" sz="2000" kern="1200" dirty="0" smtClean="0">
              <a:solidFill>
                <a:schemeClr val="tx1"/>
              </a:solidFill>
            </a:rPr>
            <a:t>………………Educational </a:t>
          </a:r>
          <a:r>
            <a:rPr lang="en-US" sz="2000" kern="1200" dirty="0" err="1" smtClean="0">
              <a:solidFill>
                <a:schemeClr val="tx1"/>
              </a:solidFill>
            </a:rPr>
            <a:t>Matlab</a:t>
          </a:r>
          <a:r>
            <a:rPr lang="en-US" sz="2000" kern="1200" dirty="0" smtClean="0">
              <a:solidFill>
                <a:schemeClr val="tx1"/>
              </a:solidFill>
            </a:rPr>
            <a:t> GUIs   </a:t>
          </a:r>
          <a:endParaRPr lang="en-US" sz="2000" kern="1200" dirty="0">
            <a:solidFill>
              <a:schemeClr val="tx1"/>
            </a:solidFill>
          </a:endParaRPr>
        </a:p>
      </dsp:txBody>
      <dsp:txXfrm>
        <a:off x="1056798" y="3597974"/>
        <a:ext cx="8754774" cy="719848"/>
      </dsp:txXfrm>
    </dsp:sp>
    <dsp:sp modelId="{2D96536E-1078-4171-A1FF-5D1A77AB6AD8}">
      <dsp:nvSpPr>
        <dsp:cNvPr id="0" name=""/>
        <dsp:cNvSpPr/>
      </dsp:nvSpPr>
      <dsp:spPr>
        <a:xfrm>
          <a:off x="772157" y="3630336"/>
          <a:ext cx="569283" cy="655124"/>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1D3727-C832-4264-91D6-A534B3DBF119}">
      <dsp:nvSpPr>
        <dsp:cNvPr id="0" name=""/>
        <dsp:cNvSpPr/>
      </dsp:nvSpPr>
      <dsp:spPr>
        <a:xfrm>
          <a:off x="540976" y="4677401"/>
          <a:ext cx="9270596" cy="719848"/>
        </a:xfrm>
        <a:prstGeom prst="rect">
          <a:avLst/>
        </a:prstGeom>
        <a:solidFill>
          <a:schemeClr val="bg1">
            <a:lumMod val="9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8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solidFill>
                <a:srgbClr val="002060"/>
              </a:solidFill>
            </a:rPr>
            <a:t>http://dspfirst.gatech.edu/</a:t>
          </a:r>
          <a:endParaRPr lang="en-US" sz="2000" kern="1200" dirty="0">
            <a:solidFill>
              <a:srgbClr val="002060"/>
            </a:solidFill>
          </a:endParaRPr>
        </a:p>
      </dsp:txBody>
      <dsp:txXfrm>
        <a:off x="540976" y="4677401"/>
        <a:ext cx="9270596" cy="719848"/>
      </dsp:txXfrm>
    </dsp:sp>
    <dsp:sp modelId="{CAC15E6F-A3BE-4CBB-9DF1-69B7B8CCD297}">
      <dsp:nvSpPr>
        <dsp:cNvPr id="0" name=""/>
        <dsp:cNvSpPr/>
      </dsp:nvSpPr>
      <dsp:spPr>
        <a:xfrm>
          <a:off x="256335" y="4709763"/>
          <a:ext cx="569283" cy="655124"/>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CA35A-B2F0-40F9-A82E-CE361F55F334}">
      <dsp:nvSpPr>
        <dsp:cNvPr id="0" name=""/>
        <dsp:cNvSpPr/>
      </dsp:nvSpPr>
      <dsp:spPr>
        <a:xfrm>
          <a:off x="-6418178" y="-982422"/>
          <a:ext cx="7645209" cy="7645209"/>
        </a:xfrm>
        <a:prstGeom prst="blockArc">
          <a:avLst>
            <a:gd name="adj1" fmla="val 18900000"/>
            <a:gd name="adj2" fmla="val 2700000"/>
            <a:gd name="adj3" fmla="val 28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56EC8-41EA-4DDF-BC07-0B5A3446D950}">
      <dsp:nvSpPr>
        <dsp:cNvPr id="0" name=""/>
        <dsp:cNvSpPr/>
      </dsp:nvSpPr>
      <dsp:spPr>
        <a:xfrm>
          <a:off x="398477" y="258229"/>
          <a:ext cx="10186762"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kern="1200" dirty="0" smtClean="0">
              <a:solidFill>
                <a:schemeClr val="tx1"/>
              </a:solidFill>
              <a:hlinkClick xmlns:r="http://schemas.openxmlformats.org/officeDocument/2006/relationships" r:id="rId1"/>
            </a:rPr>
            <a:t>https://youtu.be/82pYzfP7Plc</a:t>
          </a:r>
          <a:r>
            <a:rPr lang="en-US" sz="1600" kern="1200" dirty="0" smtClean="0">
              <a:solidFill>
                <a:schemeClr val="tx1"/>
              </a:solidFill>
            </a:rPr>
            <a:t>    ..</a:t>
          </a:r>
          <a:r>
            <a:rPr lang="en-US" sz="1600" b="1" kern="1200" dirty="0" smtClean="0">
              <a:solidFill>
                <a:schemeClr val="tx1"/>
              </a:solidFill>
            </a:rPr>
            <a:t> What is a DSP? Why you need a Digital Signal Processor for Car Audio</a:t>
          </a:r>
          <a:endParaRPr lang="en-US" sz="1600" kern="1200" dirty="0">
            <a:solidFill>
              <a:schemeClr val="tx1"/>
            </a:solidFill>
          </a:endParaRPr>
        </a:p>
      </dsp:txBody>
      <dsp:txXfrm>
        <a:off x="398477" y="258229"/>
        <a:ext cx="10186762" cy="516231"/>
      </dsp:txXfrm>
    </dsp:sp>
    <dsp:sp modelId="{FBA2F094-5EA6-48E2-9808-CE5820783671}">
      <dsp:nvSpPr>
        <dsp:cNvPr id="0" name=""/>
        <dsp:cNvSpPr/>
      </dsp:nvSpPr>
      <dsp:spPr>
        <a:xfrm>
          <a:off x="75832" y="193700"/>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18590-D920-4684-AC58-ABFA4A483BF3}">
      <dsp:nvSpPr>
        <dsp:cNvPr id="0" name=""/>
        <dsp:cNvSpPr/>
      </dsp:nvSpPr>
      <dsp:spPr>
        <a:xfrm>
          <a:off x="865971" y="1033030"/>
          <a:ext cx="9719268"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b="1" kern="1200" smtClean="0">
              <a:solidFill>
                <a:schemeClr val="tx1"/>
              </a:solidFill>
              <a:hlinkClick xmlns:r="http://schemas.openxmlformats.org/officeDocument/2006/relationships" r:id="rId2"/>
            </a:rPr>
            <a:t>https://youtu.be/hDR4K5H_vis</a:t>
          </a:r>
          <a:r>
            <a:rPr lang="en-US" sz="1600" b="1" kern="1200" smtClean="0">
              <a:solidFill>
                <a:schemeClr val="tx1"/>
              </a:solidFill>
            </a:rPr>
            <a:t>  ………. I Finally Got A DSP!</a:t>
          </a:r>
          <a:endParaRPr lang="en-US" sz="1600" kern="1200">
            <a:solidFill>
              <a:schemeClr val="tx1"/>
            </a:solidFill>
          </a:endParaRPr>
        </a:p>
      </dsp:txBody>
      <dsp:txXfrm>
        <a:off x="865971" y="1033030"/>
        <a:ext cx="9719268" cy="516231"/>
      </dsp:txXfrm>
    </dsp:sp>
    <dsp:sp modelId="{B8203B77-D0D5-4AB4-AD3B-13AAD58EAAF7}">
      <dsp:nvSpPr>
        <dsp:cNvPr id="0" name=""/>
        <dsp:cNvSpPr/>
      </dsp:nvSpPr>
      <dsp:spPr>
        <a:xfrm>
          <a:off x="543326" y="968502"/>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F4D6DA-1B31-41FE-B89A-2EFF98FF8B82}">
      <dsp:nvSpPr>
        <dsp:cNvPr id="0" name=""/>
        <dsp:cNvSpPr/>
      </dsp:nvSpPr>
      <dsp:spPr>
        <a:xfrm>
          <a:off x="1122155" y="1807264"/>
          <a:ext cx="9463084"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kern="1200" smtClean="0">
              <a:solidFill>
                <a:schemeClr val="tx1"/>
              </a:solidFill>
            </a:rPr>
            <a:t>Lecture series on Embedded Systems by Dr.Santanu Chaudhury,Dept. of Electrical Engineering, IIT Delhi . For more details on NPTEL visit </a:t>
          </a:r>
          <a:r>
            <a:rPr lang="en-US" sz="1600" kern="1200" smtClean="0">
              <a:solidFill>
                <a:schemeClr val="tx1"/>
              </a:solidFill>
              <a:hlinkClick xmlns:r="http://schemas.openxmlformats.org/officeDocument/2006/relationships" r:id="rId3"/>
            </a:rPr>
            <a:t>http://nptel.iitm.ac.in</a:t>
          </a:r>
          <a:endParaRPr lang="en-US" sz="1600" kern="1200">
            <a:solidFill>
              <a:schemeClr val="tx1"/>
            </a:solidFill>
          </a:endParaRPr>
        </a:p>
      </dsp:txBody>
      <dsp:txXfrm>
        <a:off x="1122155" y="1807264"/>
        <a:ext cx="9463084" cy="516231"/>
      </dsp:txXfrm>
    </dsp:sp>
    <dsp:sp modelId="{B372D942-B9CC-4F44-9093-78EA0CAA1DA3}">
      <dsp:nvSpPr>
        <dsp:cNvPr id="0" name=""/>
        <dsp:cNvSpPr/>
      </dsp:nvSpPr>
      <dsp:spPr>
        <a:xfrm>
          <a:off x="799511" y="1742735"/>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1217AE-48A0-4B1C-890E-F4048B4D5ACD}">
      <dsp:nvSpPr>
        <dsp:cNvPr id="0" name=""/>
        <dsp:cNvSpPr/>
      </dsp:nvSpPr>
      <dsp:spPr>
        <a:xfrm>
          <a:off x="1203953" y="2582066"/>
          <a:ext cx="9381286"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b="1" kern="1200" smtClean="0">
              <a:solidFill>
                <a:schemeClr val="tx1"/>
              </a:solidFill>
              <a:hlinkClick xmlns:r="http://schemas.openxmlformats.org/officeDocument/2006/relationships" r:id="rId4"/>
            </a:rPr>
            <a:t>https://youtu.be/pcGggktOZL8</a:t>
          </a:r>
          <a:r>
            <a:rPr lang="en-US" sz="1600" b="1" kern="1200" smtClean="0">
              <a:solidFill>
                <a:schemeClr val="tx1"/>
              </a:solidFill>
            </a:rPr>
            <a:t>      …Texas Instruments - TMS320C66x - Industry's first 10-GHz fixed/floating point DSP</a:t>
          </a:r>
          <a:endParaRPr lang="en-US" sz="1600" kern="1200">
            <a:solidFill>
              <a:schemeClr val="tx1"/>
            </a:solidFill>
          </a:endParaRPr>
        </a:p>
      </dsp:txBody>
      <dsp:txXfrm>
        <a:off x="1203953" y="2582066"/>
        <a:ext cx="9381286" cy="516231"/>
      </dsp:txXfrm>
    </dsp:sp>
    <dsp:sp modelId="{62540297-4E7D-4158-9DB1-B3389E92F238}">
      <dsp:nvSpPr>
        <dsp:cNvPr id="0" name=""/>
        <dsp:cNvSpPr/>
      </dsp:nvSpPr>
      <dsp:spPr>
        <a:xfrm>
          <a:off x="881308" y="2517537"/>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8DC71F-DE1A-4250-88C6-82A2A503DCD7}">
      <dsp:nvSpPr>
        <dsp:cNvPr id="0" name=""/>
        <dsp:cNvSpPr/>
      </dsp:nvSpPr>
      <dsp:spPr>
        <a:xfrm>
          <a:off x="1122155" y="3356867"/>
          <a:ext cx="9463084"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b="1" kern="1200" smtClean="0">
              <a:solidFill>
                <a:schemeClr val="tx1"/>
              </a:solidFill>
              <a:hlinkClick xmlns:r="http://schemas.openxmlformats.org/officeDocument/2006/relationships" r:id="rId5"/>
            </a:rPr>
            <a:t>https://youtu.be/w3BCwdYYTU0</a:t>
          </a:r>
          <a:r>
            <a:rPr lang="en-US" sz="1600" b="1" kern="1200" smtClean="0">
              <a:solidFill>
                <a:schemeClr val="tx1"/>
              </a:solidFill>
            </a:rPr>
            <a:t>   …Fixed Point, Floating Point - What Are the Needs of DSP Applications – Cadence</a:t>
          </a:r>
          <a:endParaRPr lang="en-US" sz="1600" kern="1200">
            <a:solidFill>
              <a:schemeClr val="tx1"/>
            </a:solidFill>
          </a:endParaRPr>
        </a:p>
      </dsp:txBody>
      <dsp:txXfrm>
        <a:off x="1122155" y="3356867"/>
        <a:ext cx="9463084" cy="516231"/>
      </dsp:txXfrm>
    </dsp:sp>
    <dsp:sp modelId="{DE998184-CEC5-4446-938D-0B89CD00B09E}">
      <dsp:nvSpPr>
        <dsp:cNvPr id="0" name=""/>
        <dsp:cNvSpPr/>
      </dsp:nvSpPr>
      <dsp:spPr>
        <a:xfrm>
          <a:off x="799511" y="3292338"/>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40CF5A-4DBB-4FE2-8EE9-698CA0881002}">
      <dsp:nvSpPr>
        <dsp:cNvPr id="0" name=""/>
        <dsp:cNvSpPr/>
      </dsp:nvSpPr>
      <dsp:spPr>
        <a:xfrm>
          <a:off x="865971" y="4131101"/>
          <a:ext cx="9719268"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b="1" kern="1200" smtClean="0">
              <a:solidFill>
                <a:schemeClr val="tx1"/>
              </a:solidFill>
              <a:hlinkClick xmlns:r="http://schemas.openxmlformats.org/officeDocument/2006/relationships" r:id="rId6"/>
            </a:rPr>
            <a:t>https://youtu.be/rTbochn9s2w</a:t>
          </a:r>
          <a:r>
            <a:rPr lang="en-US" sz="1600" b="1" kern="1200" smtClean="0">
              <a:solidFill>
                <a:schemeClr val="tx1"/>
              </a:solidFill>
            </a:rPr>
            <a:t>    …. Digital Signal Processors Introduction Part-1</a:t>
          </a:r>
          <a:endParaRPr lang="en-US" sz="1600" kern="1200">
            <a:solidFill>
              <a:schemeClr val="tx1"/>
            </a:solidFill>
          </a:endParaRPr>
        </a:p>
      </dsp:txBody>
      <dsp:txXfrm>
        <a:off x="865971" y="4131101"/>
        <a:ext cx="9719268" cy="516231"/>
      </dsp:txXfrm>
    </dsp:sp>
    <dsp:sp modelId="{11BD1FF8-BC39-41C4-A17E-E9E427AD4F96}">
      <dsp:nvSpPr>
        <dsp:cNvPr id="0" name=""/>
        <dsp:cNvSpPr/>
      </dsp:nvSpPr>
      <dsp:spPr>
        <a:xfrm>
          <a:off x="543326" y="4066572"/>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C7CE4F-03FC-492F-8F4F-AB26C3FB7D3B}">
      <dsp:nvSpPr>
        <dsp:cNvPr id="0" name=""/>
        <dsp:cNvSpPr/>
      </dsp:nvSpPr>
      <dsp:spPr>
        <a:xfrm>
          <a:off x="398477" y="4905903"/>
          <a:ext cx="10186762" cy="516231"/>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59" tIns="40640" rIns="40640" bIns="40640" numCol="1" spcCol="1270" anchor="ctr" anchorCtr="0">
          <a:noAutofit/>
        </a:bodyPr>
        <a:lstStyle/>
        <a:p>
          <a:pPr lvl="0" algn="l" defTabSz="711200" rtl="0">
            <a:lnSpc>
              <a:spcPct val="90000"/>
            </a:lnSpc>
            <a:spcBef>
              <a:spcPct val="0"/>
            </a:spcBef>
            <a:spcAft>
              <a:spcPct val="35000"/>
            </a:spcAft>
          </a:pPr>
          <a:r>
            <a:rPr lang="en-US" sz="1600" b="1" kern="1200" smtClean="0">
              <a:solidFill>
                <a:schemeClr val="tx1"/>
              </a:solidFill>
              <a:hlinkClick xmlns:r="http://schemas.openxmlformats.org/officeDocument/2006/relationships" r:id="rId7"/>
            </a:rPr>
            <a:t>https://youtu.be/SKuywStjBLY</a:t>
          </a:r>
          <a:r>
            <a:rPr lang="en-US" sz="1600" b="1" kern="1200" smtClean="0">
              <a:solidFill>
                <a:schemeClr val="tx1"/>
              </a:solidFill>
            </a:rPr>
            <a:t>   ….</a:t>
          </a:r>
          <a:endParaRPr lang="en-US" sz="1600" kern="1200">
            <a:solidFill>
              <a:schemeClr val="tx1"/>
            </a:solidFill>
          </a:endParaRPr>
        </a:p>
      </dsp:txBody>
      <dsp:txXfrm>
        <a:off x="398477" y="4905903"/>
        <a:ext cx="10186762" cy="516231"/>
      </dsp:txXfrm>
    </dsp:sp>
    <dsp:sp modelId="{60C5223C-FB12-409F-9FCD-E38EE081268A}">
      <dsp:nvSpPr>
        <dsp:cNvPr id="0" name=""/>
        <dsp:cNvSpPr/>
      </dsp:nvSpPr>
      <dsp:spPr>
        <a:xfrm>
          <a:off x="75832" y="4841374"/>
          <a:ext cx="645289" cy="6452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FE34A-848C-4318-BB62-94CD32E3811B}">
      <dsp:nvSpPr>
        <dsp:cNvPr id="0" name=""/>
        <dsp:cNvSpPr/>
      </dsp:nvSpPr>
      <dsp:spPr>
        <a:xfrm>
          <a:off x="0" y="0"/>
          <a:ext cx="10515600" cy="678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kern="1200" dirty="0"/>
            <a:t>Typical Applications for the TMS320 DSPs</a:t>
          </a:r>
        </a:p>
      </dsp:txBody>
      <dsp:txXfrm>
        <a:off x="33127" y="33127"/>
        <a:ext cx="10449346" cy="6123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C4CE-D838-4B7B-8642-286DB4F05371}">
      <dsp:nvSpPr>
        <dsp:cNvPr id="0" name=""/>
        <dsp:cNvSpPr/>
      </dsp:nvSpPr>
      <dsp:spPr>
        <a:xfrm>
          <a:off x="9489" y="857905"/>
          <a:ext cx="3323971" cy="194541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228600" lvl="1" indent="-228600" algn="l" defTabSz="1111250">
            <a:lnSpc>
              <a:spcPct val="90000"/>
            </a:lnSpc>
            <a:spcBef>
              <a:spcPct val="0"/>
            </a:spcBef>
            <a:spcAft>
              <a:spcPct val="15000"/>
            </a:spcAft>
            <a:buChar char="••"/>
          </a:pPr>
          <a:endParaRPr lang="en-US" sz="2500" kern="1200" dirty="0"/>
        </a:p>
        <a:p>
          <a:pPr marL="171450" lvl="1" indent="-171450" algn="l" defTabSz="800100">
            <a:lnSpc>
              <a:spcPct val="90000"/>
            </a:lnSpc>
            <a:spcBef>
              <a:spcPct val="0"/>
            </a:spcBef>
            <a:spcAft>
              <a:spcPct val="15000"/>
            </a:spcAft>
            <a:buChar char="••"/>
          </a:pPr>
          <a:r>
            <a:rPr lang="en-US" sz="1800" kern="1200" dirty="0" smtClean="0"/>
            <a:t>Basics understanding  of DSP</a:t>
          </a:r>
          <a:endParaRPr lang="en-US" sz="1800" kern="1200" dirty="0"/>
        </a:p>
        <a:p>
          <a:pPr marL="171450" lvl="1" indent="-171450" algn="l" defTabSz="800100">
            <a:lnSpc>
              <a:spcPct val="90000"/>
            </a:lnSpc>
            <a:spcBef>
              <a:spcPct val="0"/>
            </a:spcBef>
            <a:spcAft>
              <a:spcPct val="15000"/>
            </a:spcAft>
            <a:buChar char="••"/>
          </a:pPr>
          <a:r>
            <a:rPr lang="en-US" sz="1800" kern="1200" dirty="0" smtClean="0"/>
            <a:t>Convolution</a:t>
          </a:r>
          <a:endParaRPr lang="en-US" sz="1800" kern="1200" dirty="0"/>
        </a:p>
        <a:p>
          <a:pPr marL="171450" lvl="1" indent="-171450" algn="l" defTabSz="800100">
            <a:lnSpc>
              <a:spcPct val="90000"/>
            </a:lnSpc>
            <a:spcBef>
              <a:spcPct val="0"/>
            </a:spcBef>
            <a:spcAft>
              <a:spcPct val="15000"/>
            </a:spcAft>
            <a:buChar char="••"/>
          </a:pPr>
          <a:r>
            <a:rPr lang="en-US" sz="1800" kern="1200" dirty="0" smtClean="0"/>
            <a:t>Filters</a:t>
          </a:r>
          <a:endParaRPr lang="en-US" sz="1800" kern="1200" dirty="0"/>
        </a:p>
      </dsp:txBody>
      <dsp:txXfrm>
        <a:off x="55072" y="903488"/>
        <a:ext cx="3232805" cy="1899828"/>
      </dsp:txXfrm>
    </dsp:sp>
    <dsp:sp modelId="{4A822538-1850-46D7-9F93-49BCE0E9B79A}">
      <dsp:nvSpPr>
        <dsp:cNvPr id="0" name=""/>
        <dsp:cNvSpPr/>
      </dsp:nvSpPr>
      <dsp:spPr>
        <a:xfrm>
          <a:off x="9489" y="2803316"/>
          <a:ext cx="3323971" cy="8365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DSP</a:t>
          </a:r>
          <a:endParaRPr lang="en-US" sz="3400" kern="1200" dirty="0"/>
        </a:p>
      </dsp:txBody>
      <dsp:txXfrm>
        <a:off x="9489" y="2803316"/>
        <a:ext cx="2340825" cy="836526"/>
      </dsp:txXfrm>
    </dsp:sp>
    <dsp:sp modelId="{937F8682-49BA-46D4-B246-2E2C2BAA832B}">
      <dsp:nvSpPr>
        <dsp:cNvPr id="0" name=""/>
        <dsp:cNvSpPr/>
      </dsp:nvSpPr>
      <dsp:spPr>
        <a:xfrm>
          <a:off x="2490473" y="2936008"/>
          <a:ext cx="1041500" cy="972433"/>
        </a:xfrm>
        <a:prstGeom prst="ellipse">
          <a:avLst/>
        </a:prstGeom>
        <a:blipFill rotWithShape="1">
          <a:blip xmlns:r="http://schemas.openxmlformats.org/officeDocument/2006/relationships" r:embed="rId1"/>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AAE94D-7F97-42CC-845D-B705441D47A2}">
      <dsp:nvSpPr>
        <dsp:cNvPr id="0" name=""/>
        <dsp:cNvSpPr/>
      </dsp:nvSpPr>
      <dsp:spPr>
        <a:xfrm>
          <a:off x="3559438" y="872978"/>
          <a:ext cx="2606116" cy="194541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Floating &amp; Fixed point</a:t>
          </a:r>
          <a:endParaRPr lang="en-US" sz="2000" kern="1200" dirty="0"/>
        </a:p>
      </dsp:txBody>
      <dsp:txXfrm>
        <a:off x="3605021" y="918561"/>
        <a:ext cx="2514950" cy="1899828"/>
      </dsp:txXfrm>
    </dsp:sp>
    <dsp:sp modelId="{92699429-5797-4E4E-AA0D-541406DBE0C6}">
      <dsp:nvSpPr>
        <dsp:cNvPr id="0" name=""/>
        <dsp:cNvSpPr/>
      </dsp:nvSpPr>
      <dsp:spPr>
        <a:xfrm>
          <a:off x="3559438" y="2818389"/>
          <a:ext cx="2606116" cy="8365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err="1" smtClean="0"/>
            <a:t>Maths</a:t>
          </a:r>
          <a:endParaRPr lang="en-US" sz="3400" kern="1200" dirty="0"/>
        </a:p>
      </dsp:txBody>
      <dsp:txXfrm>
        <a:off x="3559438" y="2818389"/>
        <a:ext cx="1835293" cy="836526"/>
      </dsp:txXfrm>
    </dsp:sp>
    <dsp:sp modelId="{995C2181-35E5-4667-AAFF-EBAF2F847BF7}">
      <dsp:nvSpPr>
        <dsp:cNvPr id="0" name=""/>
        <dsp:cNvSpPr/>
      </dsp:nvSpPr>
      <dsp:spPr>
        <a:xfrm>
          <a:off x="5468454" y="2951264"/>
          <a:ext cx="912140" cy="912140"/>
        </a:xfrm>
        <a:prstGeom prst="ellipse">
          <a:avLst/>
        </a:prstGeom>
        <a:blipFill rotWithShape="1">
          <a:blip xmlns:r="http://schemas.openxmlformats.org/officeDocument/2006/relationships" r:embed="rId2"/>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88A1F9-6DD8-4BB5-9F79-24D31F59F011}">
      <dsp:nvSpPr>
        <dsp:cNvPr id="0" name=""/>
        <dsp:cNvSpPr/>
      </dsp:nvSpPr>
      <dsp:spPr>
        <a:xfrm>
          <a:off x="6606572" y="872978"/>
          <a:ext cx="2606116" cy="194541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Different functions &amp; utilities</a:t>
          </a:r>
          <a:endParaRPr lang="en-US" sz="1800" kern="1200" dirty="0"/>
        </a:p>
      </dsp:txBody>
      <dsp:txXfrm>
        <a:off x="6652155" y="918561"/>
        <a:ext cx="2514950" cy="1899828"/>
      </dsp:txXfrm>
    </dsp:sp>
    <dsp:sp modelId="{79FC1998-ACDC-4BE7-B6C7-F1FD6A3BE562}">
      <dsp:nvSpPr>
        <dsp:cNvPr id="0" name=""/>
        <dsp:cNvSpPr/>
      </dsp:nvSpPr>
      <dsp:spPr>
        <a:xfrm>
          <a:off x="6606572" y="2818389"/>
          <a:ext cx="2606116" cy="8365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MATLAB</a:t>
          </a:r>
          <a:endParaRPr lang="en-US" sz="3400" kern="1200" dirty="0"/>
        </a:p>
      </dsp:txBody>
      <dsp:txXfrm>
        <a:off x="6606572" y="2818389"/>
        <a:ext cx="1835293" cy="836526"/>
      </dsp:txXfrm>
    </dsp:sp>
    <dsp:sp modelId="{544F92EE-E71E-43E0-A06B-A5E49FC1C7AA}">
      <dsp:nvSpPr>
        <dsp:cNvPr id="0" name=""/>
        <dsp:cNvSpPr/>
      </dsp:nvSpPr>
      <dsp:spPr>
        <a:xfrm>
          <a:off x="8515589" y="2951264"/>
          <a:ext cx="912140" cy="912140"/>
        </a:xfrm>
        <a:prstGeom prst="ellipse">
          <a:avLst/>
        </a:prstGeom>
        <a:blipFill rotWithShape="1">
          <a:blip xmlns:r="http://schemas.openxmlformats.org/officeDocument/2006/relationships" r:embed="rId3"/>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486E-9E16-4970-B434-5F8BC87C1C74}">
      <dsp:nvSpPr>
        <dsp:cNvPr id="0" name=""/>
        <dsp:cNvSpPr/>
      </dsp:nvSpPr>
      <dsp:spPr>
        <a:xfrm>
          <a:off x="0" y="9383"/>
          <a:ext cx="10515600" cy="65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a:t>TOPICS TO BE COVERED</a:t>
          </a:r>
        </a:p>
      </dsp:txBody>
      <dsp:txXfrm>
        <a:off x="31984" y="41367"/>
        <a:ext cx="10451632" cy="5912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EF6FC-4996-427B-8DB4-BE6C03F3337C}">
      <dsp:nvSpPr>
        <dsp:cNvPr id="0" name=""/>
        <dsp:cNvSpPr/>
      </dsp:nvSpPr>
      <dsp:spPr>
        <a:xfrm>
          <a:off x="0" y="876910"/>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Multiple Access RAM    </a:t>
          </a:r>
          <a:endParaRPr lang="en-US" sz="1500" kern="1200" dirty="0"/>
        </a:p>
      </dsp:txBody>
      <dsp:txXfrm>
        <a:off x="848187" y="876910"/>
        <a:ext cx="3193929" cy="397644"/>
      </dsp:txXfrm>
    </dsp:sp>
    <dsp:sp modelId="{8F760FAF-9E3C-41FF-918F-370D2DFAE30C}">
      <dsp:nvSpPr>
        <dsp:cNvPr id="0" name=""/>
        <dsp:cNvSpPr/>
      </dsp:nvSpPr>
      <dsp:spPr>
        <a:xfrm>
          <a:off x="39764" y="39764"/>
          <a:ext cx="808423" cy="318115"/>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0A6F7-EA70-4BD9-A313-AEDD013F34AD}">
      <dsp:nvSpPr>
        <dsp:cNvPr id="0" name=""/>
        <dsp:cNvSpPr/>
      </dsp:nvSpPr>
      <dsp:spPr>
        <a:xfrm>
          <a:off x="0" y="437409"/>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Instruction pipelining    </a:t>
          </a:r>
          <a:endParaRPr lang="en-US" sz="1500" kern="1200"/>
        </a:p>
      </dsp:txBody>
      <dsp:txXfrm>
        <a:off x="848187" y="437409"/>
        <a:ext cx="3193929" cy="397644"/>
      </dsp:txXfrm>
    </dsp:sp>
    <dsp:sp modelId="{F86C6B98-8F84-4786-835A-B4E14A5097D4}">
      <dsp:nvSpPr>
        <dsp:cNvPr id="0" name=""/>
        <dsp:cNvSpPr/>
      </dsp:nvSpPr>
      <dsp:spPr>
        <a:xfrm>
          <a:off x="322631" y="498301"/>
          <a:ext cx="242688" cy="27586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1773A0-123D-445A-8F32-88FEC4859731}">
      <dsp:nvSpPr>
        <dsp:cNvPr id="0" name=""/>
        <dsp:cNvSpPr/>
      </dsp:nvSpPr>
      <dsp:spPr>
        <a:xfrm>
          <a:off x="0" y="0"/>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MAC-Convolution </a:t>
          </a:r>
          <a:endParaRPr lang="en-US" sz="1500" kern="1200" dirty="0"/>
        </a:p>
      </dsp:txBody>
      <dsp:txXfrm>
        <a:off x="848187" y="0"/>
        <a:ext cx="3193929" cy="397644"/>
      </dsp:txXfrm>
    </dsp:sp>
    <dsp:sp modelId="{CF41D339-A712-4D19-A383-F64320ADABA8}">
      <dsp:nvSpPr>
        <dsp:cNvPr id="0" name=""/>
        <dsp:cNvSpPr/>
      </dsp:nvSpPr>
      <dsp:spPr>
        <a:xfrm>
          <a:off x="334240" y="969560"/>
          <a:ext cx="219470" cy="20816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96631-A427-41A7-842A-23F2E3596FEB}">
      <dsp:nvSpPr>
        <dsp:cNvPr id="0" name=""/>
        <dsp:cNvSpPr/>
      </dsp:nvSpPr>
      <dsp:spPr>
        <a:xfrm>
          <a:off x="0" y="1312228"/>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Von Neumann - Harvard Architecture</a:t>
          </a:r>
          <a:endParaRPr lang="en-US" sz="1500" kern="1200" dirty="0"/>
        </a:p>
      </dsp:txBody>
      <dsp:txXfrm>
        <a:off x="848187" y="1312228"/>
        <a:ext cx="3193929" cy="397644"/>
      </dsp:txXfrm>
    </dsp:sp>
    <dsp:sp modelId="{D127EE30-A8C0-4EFD-A723-311E56E7CBC0}">
      <dsp:nvSpPr>
        <dsp:cNvPr id="0" name=""/>
        <dsp:cNvSpPr/>
      </dsp:nvSpPr>
      <dsp:spPr>
        <a:xfrm>
          <a:off x="334240" y="1406969"/>
          <a:ext cx="219470" cy="20816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FE61B-74B6-4DFA-A0C3-DF13A043E2B3}">
      <dsp:nvSpPr>
        <dsp:cNvPr id="0" name=""/>
        <dsp:cNvSpPr/>
      </dsp:nvSpPr>
      <dsp:spPr>
        <a:xfrm>
          <a:off x="0" y="1749637"/>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Fixed-Floating   nos.</a:t>
          </a:r>
          <a:endParaRPr lang="en-US" sz="1500" kern="1200" dirty="0"/>
        </a:p>
      </dsp:txBody>
      <dsp:txXfrm>
        <a:off x="848187" y="1749637"/>
        <a:ext cx="3193929" cy="397644"/>
      </dsp:txXfrm>
    </dsp:sp>
    <dsp:sp modelId="{0B7AC9B7-7CD0-4E23-9E4C-8AC5F494D82A}">
      <dsp:nvSpPr>
        <dsp:cNvPr id="0" name=""/>
        <dsp:cNvSpPr/>
      </dsp:nvSpPr>
      <dsp:spPr>
        <a:xfrm>
          <a:off x="334240" y="1844378"/>
          <a:ext cx="219470" cy="20816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E058FF-B192-4672-AFF4-E4B7702344C3}">
      <dsp:nvSpPr>
        <dsp:cNvPr id="0" name=""/>
        <dsp:cNvSpPr/>
      </dsp:nvSpPr>
      <dsp:spPr>
        <a:xfrm>
          <a:off x="0" y="2187046"/>
          <a:ext cx="4042117" cy="397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smtClean="0"/>
            <a:t>Circular Buffer/Addressing  </a:t>
          </a:r>
          <a:endParaRPr lang="en-US" sz="1500" kern="1200"/>
        </a:p>
      </dsp:txBody>
      <dsp:txXfrm>
        <a:off x="848187" y="2187046"/>
        <a:ext cx="3193929" cy="397644"/>
      </dsp:txXfrm>
    </dsp:sp>
    <dsp:sp modelId="{7B091CF6-8BFB-40AB-A3C6-E8C35E2EFC88}">
      <dsp:nvSpPr>
        <dsp:cNvPr id="0" name=""/>
        <dsp:cNvSpPr/>
      </dsp:nvSpPr>
      <dsp:spPr>
        <a:xfrm>
          <a:off x="334240" y="2281788"/>
          <a:ext cx="219470" cy="20816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E9F0C-3DBD-4F20-B67A-14AF1DBEB638}">
      <dsp:nvSpPr>
        <dsp:cNvPr id="0" name=""/>
        <dsp:cNvSpPr/>
      </dsp:nvSpPr>
      <dsp:spPr>
        <a:xfrm>
          <a:off x="0" y="0"/>
          <a:ext cx="10515600" cy="1020329"/>
        </a:xfrm>
        <a:prstGeom prst="roundRect">
          <a:avLst>
            <a:gd name="adj" fmla="val 10000"/>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1" kern="1200" dirty="0"/>
            <a:t>Outcome</a:t>
          </a:r>
          <a:r>
            <a:rPr lang="en-US" sz="2500" kern="1200" dirty="0"/>
            <a:t>: </a:t>
          </a:r>
          <a:endParaRPr lang="en-US" sz="2500" kern="1200" dirty="0" smtClean="0"/>
        </a:p>
        <a:p>
          <a:pPr lvl="0" algn="ctr" defTabSz="1111250">
            <a:lnSpc>
              <a:spcPct val="90000"/>
            </a:lnSpc>
            <a:spcBef>
              <a:spcPct val="0"/>
            </a:spcBef>
            <a:spcAft>
              <a:spcPct val="35000"/>
            </a:spcAft>
          </a:pPr>
          <a:r>
            <a:rPr lang="en-US" sz="2500" kern="1200" dirty="0" smtClean="0"/>
            <a:t>By </a:t>
          </a:r>
          <a:r>
            <a:rPr lang="en-US" sz="2500" kern="1200" dirty="0"/>
            <a:t>the end of this course, the students shall be able </a:t>
          </a:r>
          <a:r>
            <a:rPr lang="en-US" sz="2500" kern="1200" dirty="0" smtClean="0"/>
            <a:t>to ,</a:t>
          </a:r>
          <a:endParaRPr lang="en-US" sz="2500" kern="1200" dirty="0"/>
        </a:p>
      </dsp:txBody>
      <dsp:txXfrm>
        <a:off x="2205152" y="0"/>
        <a:ext cx="8310447" cy="1020329"/>
      </dsp:txXfrm>
    </dsp:sp>
    <dsp:sp modelId="{AEE5B604-8B11-4B38-B108-79120DC3EA83}">
      <dsp:nvSpPr>
        <dsp:cNvPr id="0" name=""/>
        <dsp:cNvSpPr/>
      </dsp:nvSpPr>
      <dsp:spPr>
        <a:xfrm>
          <a:off x="197188" y="245613"/>
          <a:ext cx="1386355" cy="529101"/>
        </a:xfrm>
        <a:prstGeom prst="roundRect">
          <a:avLst>
            <a:gd name="adj" fmla="val 10000"/>
          </a:avLst>
        </a:prstGeom>
        <a:blipFill rotWithShape="1">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C83BC-3EA7-4686-A3E5-1EF2AC98DF18}">
      <dsp:nvSpPr>
        <dsp:cNvPr id="0" name=""/>
        <dsp:cNvSpPr/>
      </dsp:nvSpPr>
      <dsp:spPr>
        <a:xfrm rot="10800000">
          <a:off x="122369" y="113124"/>
          <a:ext cx="10291643" cy="5207102"/>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6494" tIns="87630" rIns="163576" bIns="87630" numCol="1" spcCol="1270" anchor="ctr" anchorCtr="0">
          <a:noAutofit/>
        </a:bodyPr>
        <a:lstStyle/>
        <a:p>
          <a:pPr lvl="0" algn="l" defTabSz="1022350" rtl="0">
            <a:lnSpc>
              <a:spcPct val="150000"/>
            </a:lnSpc>
            <a:spcBef>
              <a:spcPct val="0"/>
            </a:spcBef>
            <a:spcAft>
              <a:spcPct val="35000"/>
            </a:spcAft>
          </a:pPr>
          <a:r>
            <a:rPr lang="en-US" sz="2300" kern="1200" dirty="0" smtClean="0"/>
            <a:t>	</a:t>
          </a:r>
          <a:r>
            <a:rPr lang="en-US" sz="2000" kern="1200" dirty="0" smtClean="0"/>
            <a:t>	</a:t>
          </a:r>
          <a:br>
            <a:rPr lang="en-US" sz="2000" kern="1200" dirty="0" smtClean="0"/>
          </a:br>
          <a:r>
            <a:rPr lang="en-US" sz="2000" kern="1200" dirty="0" smtClean="0"/>
            <a:t>	</a:t>
          </a:r>
          <a:br>
            <a:rPr lang="en-US" sz="2000" kern="1200" dirty="0" smtClean="0"/>
          </a:br>
          <a:r>
            <a:rPr lang="en-US" sz="2000" kern="1200" dirty="0" smtClean="0"/>
            <a:t/>
          </a:r>
          <a:br>
            <a:rPr lang="en-US" sz="2000" kern="1200" dirty="0" smtClean="0"/>
          </a:br>
          <a:r>
            <a:rPr lang="en-US" sz="2000" kern="1200" dirty="0" smtClean="0"/>
            <a:t>	</a:t>
          </a:r>
          <a:br>
            <a:rPr lang="en-US" sz="2000" kern="1200" dirty="0" smtClean="0"/>
          </a:br>
          <a:r>
            <a:rPr lang="en-US" sz="2000" kern="1200" dirty="0" smtClean="0"/>
            <a:t>	</a:t>
          </a:r>
          <a:br>
            <a:rPr lang="en-US" sz="2000" kern="1200" dirty="0" smtClean="0"/>
          </a:br>
          <a:r>
            <a:rPr lang="en-US" sz="2000" kern="1200" dirty="0" smtClean="0"/>
            <a:t>	</a:t>
          </a:r>
          <a:br>
            <a:rPr lang="en-US" sz="2000" kern="1200" dirty="0" smtClean="0"/>
          </a:br>
          <a:r>
            <a:rPr lang="en-US" sz="2000" kern="1200" dirty="0" smtClean="0"/>
            <a:t>	</a:t>
          </a:r>
          <a:endParaRPr lang="en-US" sz="2000" kern="1200" dirty="0"/>
        </a:p>
      </dsp:txBody>
      <dsp:txXfrm rot="10800000">
        <a:off x="1424144" y="113124"/>
        <a:ext cx="8989868" cy="5207102"/>
      </dsp:txXfrm>
    </dsp:sp>
    <dsp:sp modelId="{1EEE44A4-4115-4D62-9F75-6656705BD881}">
      <dsp:nvSpPr>
        <dsp:cNvPr id="0" name=""/>
        <dsp:cNvSpPr/>
      </dsp:nvSpPr>
      <dsp:spPr>
        <a:xfrm>
          <a:off x="0" y="968650"/>
          <a:ext cx="2669009" cy="3496050"/>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2DAE9-BA5D-41D9-AA3A-DDF72BFAECE3}">
      <dsp:nvSpPr>
        <dsp:cNvPr id="0" name=""/>
        <dsp:cNvSpPr/>
      </dsp:nvSpPr>
      <dsp:spPr>
        <a:xfrm>
          <a:off x="0" y="153094"/>
          <a:ext cx="10515600" cy="60383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What is Digital Signal Processors?</a:t>
          </a:r>
        </a:p>
      </dsp:txBody>
      <dsp:txXfrm>
        <a:off x="29477" y="182571"/>
        <a:ext cx="10456646" cy="5448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E66E6-1E7A-4CB4-8587-A491DB4ABF10}">
      <dsp:nvSpPr>
        <dsp:cNvPr id="0" name=""/>
        <dsp:cNvSpPr/>
      </dsp:nvSpPr>
      <dsp:spPr>
        <a:xfrm>
          <a:off x="0" y="119420"/>
          <a:ext cx="10658044" cy="1216800"/>
        </a:xfrm>
        <a:prstGeom prst="round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t>DSPs outperform general </a:t>
          </a:r>
          <a:r>
            <a:rPr lang="en-US" sz="2000" b="1" kern="1200" dirty="0"/>
            <a:t>purpose processors</a:t>
          </a:r>
          <a:r>
            <a:rPr lang="en-US" sz="2000" kern="1200" dirty="0"/>
            <a:t> for time-critical applications, and are architecturally designed for </a:t>
          </a:r>
          <a:r>
            <a:rPr lang="en-US" sz="2000" b="1" kern="1200" dirty="0"/>
            <a:t>mathematical operations</a:t>
          </a:r>
          <a:r>
            <a:rPr lang="en-US" sz="2000" kern="1200" dirty="0"/>
            <a:t> and </a:t>
          </a:r>
          <a:r>
            <a:rPr lang="en-US" sz="2000" b="1" kern="1200" dirty="0"/>
            <a:t>data movement</a:t>
          </a:r>
          <a:r>
            <a:rPr lang="en-US" sz="2000" kern="1200" dirty="0"/>
            <a:t>.            (Source: </a:t>
          </a:r>
          <a:r>
            <a:rPr lang="en-US" sz="2000" kern="1200" dirty="0">
              <a:solidFill>
                <a:schemeClr val="bg1"/>
              </a:solidFill>
            </a:rPr>
            <a:t>www.ti.com</a:t>
          </a:r>
          <a:r>
            <a:rPr lang="en-US" sz="2000" kern="1200" dirty="0"/>
            <a:t>)</a:t>
          </a:r>
        </a:p>
      </dsp:txBody>
      <dsp:txXfrm>
        <a:off x="59399" y="178819"/>
        <a:ext cx="10539246" cy="10980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DCCD5-3C16-44B0-9F44-C63B09FF93D4}">
      <dsp:nvSpPr>
        <dsp:cNvPr id="0" name=""/>
        <dsp:cNvSpPr/>
      </dsp:nvSpPr>
      <dsp:spPr>
        <a:xfrm>
          <a:off x="0" y="2851"/>
          <a:ext cx="10345615" cy="5148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A DSP has built-in capabilities to perform these signal processing functions easily.</a:t>
          </a:r>
          <a:endParaRPr lang="en-US" sz="2200" kern="1200" dirty="0"/>
        </a:p>
      </dsp:txBody>
      <dsp:txXfrm>
        <a:off x="25130" y="27981"/>
        <a:ext cx="10295355" cy="4645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92343-491F-4C1B-A7F0-A17F68BB6D16}">
      <dsp:nvSpPr>
        <dsp:cNvPr id="0" name=""/>
        <dsp:cNvSpPr/>
      </dsp:nvSpPr>
      <dsp:spPr>
        <a:xfrm>
          <a:off x="0" y="4276"/>
          <a:ext cx="10381957" cy="71889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A </a:t>
          </a:r>
          <a:r>
            <a:rPr lang="en-US" sz="2400" b="1" kern="1200" dirty="0" smtClean="0"/>
            <a:t>Digital Signal Processor</a:t>
          </a:r>
          <a:r>
            <a:rPr lang="en-US" sz="2400" kern="1200" dirty="0" smtClean="0"/>
            <a:t>, or DSP, is a semiconductor device used for processing signals digitally.  </a:t>
          </a:r>
          <a:endParaRPr lang="en-US" sz="2400" kern="1200" dirty="0"/>
        </a:p>
      </dsp:txBody>
      <dsp:txXfrm>
        <a:off x="35093" y="39369"/>
        <a:ext cx="10311771" cy="648704"/>
      </dsp:txXfrm>
    </dsp:sp>
    <dsp:sp modelId="{7FF92738-C23C-496A-B76B-619709978E8A}">
      <dsp:nvSpPr>
        <dsp:cNvPr id="0" name=""/>
        <dsp:cNvSpPr/>
      </dsp:nvSpPr>
      <dsp:spPr>
        <a:xfrm>
          <a:off x="0" y="723166"/>
          <a:ext cx="10381957"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627"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 almost every piece of information has been digitized, so a digital signal may be any stream of digital data - digital audio/video data,  even the weight of clothes in a washing machine etc. </a:t>
          </a:r>
          <a:endParaRPr lang="en-US" sz="1800" kern="1200" dirty="0"/>
        </a:p>
      </dsp:txBody>
      <dsp:txXfrm>
        <a:off x="0" y="723166"/>
        <a:ext cx="10381957" cy="8114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5699F-C1CB-4373-BAB7-473A7123C1DA}">
      <dsp:nvSpPr>
        <dsp:cNvPr id="0" name=""/>
        <dsp:cNvSpPr/>
      </dsp:nvSpPr>
      <dsp:spPr>
        <a:xfrm>
          <a:off x="0" y="32761"/>
          <a:ext cx="10372578" cy="4212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Analysis of such digital signals for a variety of purposes can be easily accomplished by a DSP.</a:t>
          </a:r>
          <a:endParaRPr lang="en-US" sz="1800" kern="1200" dirty="0"/>
        </a:p>
      </dsp:txBody>
      <dsp:txXfrm>
        <a:off x="20561" y="53322"/>
        <a:ext cx="10331456" cy="380078"/>
      </dsp:txXfrm>
    </dsp:sp>
    <dsp:sp modelId="{8F43CA48-0389-4FCA-B30D-17EF396FBCD5}">
      <dsp:nvSpPr>
        <dsp:cNvPr id="0" name=""/>
        <dsp:cNvSpPr/>
      </dsp:nvSpPr>
      <dsp:spPr>
        <a:xfrm>
          <a:off x="0" y="453961"/>
          <a:ext cx="10372578" cy="652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32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Signal processing </a:t>
          </a:r>
          <a:endParaRPr lang="en-US" sz="1400" kern="1200" dirty="0"/>
        </a:p>
        <a:p>
          <a:pPr marL="228600" lvl="2" indent="-114300" algn="l" defTabSz="622300" rtl="0">
            <a:lnSpc>
              <a:spcPct val="90000"/>
            </a:lnSpc>
            <a:spcBef>
              <a:spcPct val="0"/>
            </a:spcBef>
            <a:spcAft>
              <a:spcPct val="20000"/>
            </a:spcAft>
            <a:buChar char="••"/>
          </a:pPr>
          <a:r>
            <a:rPr lang="en-US" sz="1400" kern="1200" dirty="0" smtClean="0"/>
            <a:t>actions performed on signals - filtering, encoding/decoding, compression/decompression, amplification, modulation, level detection, pattern matching, mathematical/logical operations, and much more. </a:t>
          </a:r>
          <a:endParaRPr lang="en-US" sz="1400" kern="1200" dirty="0"/>
        </a:p>
      </dsp:txBody>
      <dsp:txXfrm>
        <a:off x="0" y="453961"/>
        <a:ext cx="10372578" cy="6520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001A2-B696-4787-8072-6A782916D48A}">
      <dsp:nvSpPr>
        <dsp:cNvPr id="0" name=""/>
        <dsp:cNvSpPr/>
      </dsp:nvSpPr>
      <dsp:spPr>
        <a:xfrm>
          <a:off x="0" y="29817"/>
          <a:ext cx="10325687" cy="54642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Reasons , why SP ?  : </a:t>
          </a:r>
          <a:endParaRPr lang="en-US" sz="1800" kern="1200"/>
        </a:p>
      </dsp:txBody>
      <dsp:txXfrm>
        <a:off x="26674" y="56491"/>
        <a:ext cx="10272339" cy="493077"/>
      </dsp:txXfrm>
    </dsp:sp>
    <dsp:sp modelId="{85A884CA-244C-4581-BE13-4D1CF9409875}">
      <dsp:nvSpPr>
        <dsp:cNvPr id="0" name=""/>
        <dsp:cNvSpPr/>
      </dsp:nvSpPr>
      <dsp:spPr>
        <a:xfrm>
          <a:off x="0" y="604378"/>
          <a:ext cx="10325687" cy="1172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841"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to enhance it;</a:t>
          </a:r>
          <a:endParaRPr lang="en-US" sz="1800" kern="1200" dirty="0"/>
        </a:p>
        <a:p>
          <a:pPr marL="171450" lvl="1" indent="-171450" algn="l" defTabSz="800100" rtl="0">
            <a:lnSpc>
              <a:spcPct val="90000"/>
            </a:lnSpc>
            <a:spcBef>
              <a:spcPct val="0"/>
            </a:spcBef>
            <a:spcAft>
              <a:spcPct val="20000"/>
            </a:spcAft>
            <a:buChar char="••"/>
          </a:pPr>
          <a:r>
            <a:rPr lang="en-US" sz="1800" kern="1200" dirty="0" smtClean="0"/>
            <a:t>reduce its component noise;</a:t>
          </a:r>
          <a:endParaRPr lang="en-US" sz="1800" kern="1200" dirty="0"/>
        </a:p>
        <a:p>
          <a:pPr marL="171450" lvl="1" indent="-171450" algn="l" defTabSz="800100" rtl="0">
            <a:lnSpc>
              <a:spcPct val="90000"/>
            </a:lnSpc>
            <a:spcBef>
              <a:spcPct val="0"/>
            </a:spcBef>
            <a:spcAft>
              <a:spcPct val="20000"/>
            </a:spcAft>
            <a:buChar char="••"/>
          </a:pPr>
          <a:r>
            <a:rPr lang="en-US" sz="1800" kern="1200" dirty="0" smtClean="0"/>
            <a:t>make its transmission and reception more effective, efficient, and faster; </a:t>
          </a:r>
          <a:endParaRPr lang="en-US" sz="1800" kern="1200" dirty="0"/>
        </a:p>
        <a:p>
          <a:pPr marL="171450" lvl="1" indent="-171450" algn="l" defTabSz="800100" rtl="0">
            <a:lnSpc>
              <a:spcPct val="90000"/>
            </a:lnSpc>
            <a:spcBef>
              <a:spcPct val="0"/>
            </a:spcBef>
            <a:spcAft>
              <a:spcPct val="20000"/>
            </a:spcAft>
            <a:buChar char="••"/>
          </a:pPr>
          <a:r>
            <a:rPr lang="en-US" sz="1800" kern="1200" dirty="0" smtClean="0"/>
            <a:t>transform it; </a:t>
          </a:r>
          <a:endParaRPr lang="en-US" sz="1800" kern="1200" dirty="0"/>
        </a:p>
        <a:p>
          <a:pPr marL="171450" lvl="1" indent="-171450" algn="l" defTabSz="800100" rtl="0">
            <a:lnSpc>
              <a:spcPct val="90000"/>
            </a:lnSpc>
            <a:spcBef>
              <a:spcPct val="0"/>
            </a:spcBef>
            <a:spcAft>
              <a:spcPct val="20000"/>
            </a:spcAft>
            <a:buChar char="••"/>
          </a:pPr>
          <a:r>
            <a:rPr lang="en-US" sz="1800" kern="1200" dirty="0" smtClean="0"/>
            <a:t>make it interact with other signals in special ways; </a:t>
          </a:r>
          <a:endParaRPr lang="en-US" sz="1800" kern="1200" dirty="0"/>
        </a:p>
        <a:p>
          <a:pPr marL="171450" lvl="1" indent="-171450" algn="l" defTabSz="800100" rtl="0">
            <a:lnSpc>
              <a:spcPct val="90000"/>
            </a:lnSpc>
            <a:spcBef>
              <a:spcPct val="0"/>
            </a:spcBef>
            <a:spcAft>
              <a:spcPct val="20000"/>
            </a:spcAft>
            <a:buChar char="••"/>
          </a:pPr>
          <a:r>
            <a:rPr lang="en-US" sz="1800" kern="1200" dirty="0" smtClean="0"/>
            <a:t>facilitate its use in digital analysis, monitoring, or control; etc.</a:t>
          </a:r>
          <a:r>
            <a:rPr lang="en-US" sz="1300" kern="1200" dirty="0" smtClean="0"/>
            <a:t> </a:t>
          </a:r>
          <a:endParaRPr lang="en-US" sz="1300" kern="1200" dirty="0"/>
        </a:p>
      </dsp:txBody>
      <dsp:txXfrm>
        <a:off x="0" y="604378"/>
        <a:ext cx="10325687" cy="117297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F0231-C96C-45B5-97FC-086D0A5C3A81}">
      <dsp:nvSpPr>
        <dsp:cNvPr id="0" name=""/>
        <dsp:cNvSpPr/>
      </dsp:nvSpPr>
      <dsp:spPr>
        <a:xfrm rot="2563277">
          <a:off x="3906160" y="3056513"/>
          <a:ext cx="655879" cy="35815"/>
        </a:xfrm>
        <a:custGeom>
          <a:avLst/>
          <a:gdLst/>
          <a:ahLst/>
          <a:cxnLst/>
          <a:rect l="0" t="0" r="0" b="0"/>
          <a:pathLst>
            <a:path>
              <a:moveTo>
                <a:pt x="0" y="17907"/>
              </a:moveTo>
              <a:lnTo>
                <a:pt x="655879"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FA563B-64BA-4C05-B31B-A45094D740DC}">
      <dsp:nvSpPr>
        <dsp:cNvPr id="0" name=""/>
        <dsp:cNvSpPr/>
      </dsp:nvSpPr>
      <dsp:spPr>
        <a:xfrm>
          <a:off x="3993175" y="2157761"/>
          <a:ext cx="729839" cy="35815"/>
        </a:xfrm>
        <a:custGeom>
          <a:avLst/>
          <a:gdLst/>
          <a:ahLst/>
          <a:cxnLst/>
          <a:rect l="0" t="0" r="0" b="0"/>
          <a:pathLst>
            <a:path>
              <a:moveTo>
                <a:pt x="0" y="17907"/>
              </a:moveTo>
              <a:lnTo>
                <a:pt x="729839"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BF65A-AE85-44FC-A1A6-4B23A4CE974E}">
      <dsp:nvSpPr>
        <dsp:cNvPr id="0" name=""/>
        <dsp:cNvSpPr/>
      </dsp:nvSpPr>
      <dsp:spPr>
        <a:xfrm rot="19007674">
          <a:off x="3908131" y="1255171"/>
          <a:ext cx="627406" cy="35815"/>
        </a:xfrm>
        <a:custGeom>
          <a:avLst/>
          <a:gdLst/>
          <a:ahLst/>
          <a:cxnLst/>
          <a:rect l="0" t="0" r="0" b="0"/>
          <a:pathLst>
            <a:path>
              <a:moveTo>
                <a:pt x="0" y="17907"/>
              </a:moveTo>
              <a:lnTo>
                <a:pt x="627406"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E5748F-F453-461F-B9B8-50A45FEE37C5}">
      <dsp:nvSpPr>
        <dsp:cNvPr id="0" name=""/>
        <dsp:cNvSpPr/>
      </dsp:nvSpPr>
      <dsp:spPr>
        <a:xfrm>
          <a:off x="3023094" y="1339602"/>
          <a:ext cx="1174952" cy="164911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5F4C08-0960-453A-9314-F31D278E2BB1}">
      <dsp:nvSpPr>
        <dsp:cNvPr id="0" name=""/>
        <dsp:cNvSpPr/>
      </dsp:nvSpPr>
      <dsp:spPr>
        <a:xfrm>
          <a:off x="4280326" y="877"/>
          <a:ext cx="1255402" cy="1255402"/>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DSP </a:t>
          </a:r>
          <a:r>
            <a:rPr lang="en-US" sz="1800" kern="1200" dirty="0" err="1" smtClean="0"/>
            <a:t>Comput-ation</a:t>
          </a:r>
          <a:endParaRPr lang="en-US" sz="1800" kern="1200" dirty="0"/>
        </a:p>
      </dsp:txBody>
      <dsp:txXfrm>
        <a:off x="4464175" y="184726"/>
        <a:ext cx="887704" cy="887704"/>
      </dsp:txXfrm>
    </dsp:sp>
    <dsp:sp modelId="{75F0BC20-66E8-4A75-87C2-2489F2990FA8}">
      <dsp:nvSpPr>
        <dsp:cNvPr id="0" name=""/>
        <dsp:cNvSpPr/>
      </dsp:nvSpPr>
      <dsp:spPr>
        <a:xfrm>
          <a:off x="5661269" y="877"/>
          <a:ext cx="1883103" cy="125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Multiplier</a:t>
          </a:r>
          <a:endParaRPr lang="en-US" sz="1700" kern="1200" dirty="0"/>
        </a:p>
        <a:p>
          <a:pPr marL="171450" lvl="1" indent="-171450" algn="l" defTabSz="755650">
            <a:lnSpc>
              <a:spcPct val="90000"/>
            </a:lnSpc>
            <a:spcBef>
              <a:spcPct val="0"/>
            </a:spcBef>
            <a:spcAft>
              <a:spcPct val="15000"/>
            </a:spcAft>
            <a:buChar char="••"/>
          </a:pPr>
          <a:r>
            <a:rPr lang="en-US" sz="1700" kern="1200" dirty="0" smtClean="0"/>
            <a:t>Shifter</a:t>
          </a:r>
          <a:endParaRPr lang="en-US" sz="1700" kern="1200" dirty="0"/>
        </a:p>
        <a:p>
          <a:pPr marL="171450" lvl="1" indent="-171450" algn="l" defTabSz="755650">
            <a:lnSpc>
              <a:spcPct val="90000"/>
            </a:lnSpc>
            <a:spcBef>
              <a:spcPct val="0"/>
            </a:spcBef>
            <a:spcAft>
              <a:spcPct val="15000"/>
            </a:spcAft>
            <a:buChar char="••"/>
          </a:pPr>
          <a:r>
            <a:rPr lang="en-US" sz="1700" kern="1200" dirty="0" smtClean="0"/>
            <a:t>Multiply &amp; Accumulate unit</a:t>
          </a:r>
          <a:endParaRPr lang="en-US" sz="1700" kern="1200" dirty="0"/>
        </a:p>
        <a:p>
          <a:pPr marL="171450" lvl="1" indent="-171450" algn="l" defTabSz="755650">
            <a:lnSpc>
              <a:spcPct val="90000"/>
            </a:lnSpc>
            <a:spcBef>
              <a:spcPct val="0"/>
            </a:spcBef>
            <a:spcAft>
              <a:spcPct val="15000"/>
            </a:spcAft>
            <a:buChar char="••"/>
          </a:pPr>
          <a:r>
            <a:rPr lang="en-US" sz="1700" kern="1200" dirty="0" smtClean="0"/>
            <a:t>ALU</a:t>
          </a:r>
          <a:endParaRPr lang="en-US" sz="1700" kern="1200" dirty="0"/>
        </a:p>
      </dsp:txBody>
      <dsp:txXfrm>
        <a:off x="5661269" y="877"/>
        <a:ext cx="1883103" cy="1255402"/>
      </dsp:txXfrm>
    </dsp:sp>
    <dsp:sp modelId="{2AC02008-DA3F-4E7E-851C-5BCBF06F4A35}">
      <dsp:nvSpPr>
        <dsp:cNvPr id="0" name=""/>
        <dsp:cNvSpPr/>
      </dsp:nvSpPr>
      <dsp:spPr>
        <a:xfrm>
          <a:off x="4723014" y="1547967"/>
          <a:ext cx="1255402" cy="1255402"/>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Storage</a:t>
          </a:r>
          <a:endParaRPr lang="en-US" sz="1800" kern="1200" dirty="0"/>
        </a:p>
      </dsp:txBody>
      <dsp:txXfrm>
        <a:off x="4906863" y="1731816"/>
        <a:ext cx="887704" cy="887704"/>
      </dsp:txXfrm>
    </dsp:sp>
    <dsp:sp modelId="{94EB055A-0750-441A-93D1-1A8C7CB73B4E}">
      <dsp:nvSpPr>
        <dsp:cNvPr id="0" name=""/>
        <dsp:cNvSpPr/>
      </dsp:nvSpPr>
      <dsp:spPr>
        <a:xfrm>
          <a:off x="4308472" y="3095057"/>
          <a:ext cx="1255402" cy="1255402"/>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I/O interface</a:t>
          </a:r>
          <a:endParaRPr lang="en-US" sz="1800" kern="1200" dirty="0"/>
        </a:p>
      </dsp:txBody>
      <dsp:txXfrm>
        <a:off x="4492321" y="3278906"/>
        <a:ext cx="887704" cy="88770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8465D-5E18-43C8-AD59-EDEDF14208F1}">
      <dsp:nvSpPr>
        <dsp:cNvPr id="0" name=""/>
        <dsp:cNvSpPr/>
      </dsp:nvSpPr>
      <dsp:spPr>
        <a:xfrm>
          <a:off x="0" y="3259"/>
          <a:ext cx="4674285" cy="61776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DSP processor consists of :</a:t>
          </a:r>
          <a:endParaRPr lang="en-US" sz="2000" kern="1200" dirty="0"/>
        </a:p>
      </dsp:txBody>
      <dsp:txXfrm>
        <a:off x="30157" y="33416"/>
        <a:ext cx="4613971" cy="5574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854BE-25B2-4783-B2B0-174B947C0855}">
      <dsp:nvSpPr>
        <dsp:cNvPr id="0" name=""/>
        <dsp:cNvSpPr/>
      </dsp:nvSpPr>
      <dsp:spPr>
        <a:xfrm>
          <a:off x="0" y="0"/>
          <a:ext cx="5787509" cy="618369"/>
        </a:xfrm>
        <a:prstGeom prst="roundRect">
          <a:avLst/>
        </a:prstGeom>
        <a:solidFill>
          <a:srgbClr val="00206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a:t>The Basic Features of DSPs</a:t>
          </a:r>
        </a:p>
      </dsp:txBody>
      <dsp:txXfrm>
        <a:off x="30186" y="30186"/>
        <a:ext cx="5727137" cy="557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4DC0B-1E6E-4D6D-B72A-39E29ED94ED1}">
      <dsp:nvSpPr>
        <dsp:cNvPr id="0" name=""/>
        <dsp:cNvSpPr/>
      </dsp:nvSpPr>
      <dsp:spPr>
        <a:xfrm>
          <a:off x="0" y="429463"/>
          <a:ext cx="3662414" cy="4365024"/>
        </a:xfrm>
        <a:prstGeom prst="triangl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6D09F3-A3EA-4945-988A-593C135099AC}">
      <dsp:nvSpPr>
        <dsp:cNvPr id="0" name=""/>
        <dsp:cNvSpPr/>
      </dsp:nvSpPr>
      <dsp:spPr>
        <a:xfrm>
          <a:off x="1791044" y="547866"/>
          <a:ext cx="8469745" cy="972796"/>
        </a:xfrm>
        <a:prstGeom prst="roundRect">
          <a:avLst/>
        </a:prstGeom>
        <a:solidFill>
          <a:srgbClr val="0070C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to describe the detailed architecture, addressing mode, instruction sets of TMS320C5X </a:t>
          </a:r>
          <a:endParaRPr lang="en-US" sz="2300" kern="1200" dirty="0">
            <a:solidFill>
              <a:schemeClr val="bg1"/>
            </a:solidFill>
          </a:endParaRPr>
        </a:p>
      </dsp:txBody>
      <dsp:txXfrm>
        <a:off x="1838532" y="595354"/>
        <a:ext cx="8374769" cy="877820"/>
      </dsp:txXfrm>
    </dsp:sp>
    <dsp:sp modelId="{C2E30D81-698C-45CE-85B4-E199CB5F6074}">
      <dsp:nvSpPr>
        <dsp:cNvPr id="0" name=""/>
        <dsp:cNvSpPr/>
      </dsp:nvSpPr>
      <dsp:spPr>
        <a:xfrm>
          <a:off x="1791044" y="1642262"/>
          <a:ext cx="8469745" cy="972796"/>
        </a:xfrm>
        <a:prstGeom prst="roundRect">
          <a:avLst/>
        </a:prstGeom>
        <a:solidFill>
          <a:srgbClr val="0070C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to write program of DSP processor. </a:t>
          </a:r>
          <a:endParaRPr lang="en-US" sz="2300" kern="1200" dirty="0">
            <a:solidFill>
              <a:schemeClr val="bg1"/>
            </a:solidFill>
          </a:endParaRPr>
        </a:p>
      </dsp:txBody>
      <dsp:txXfrm>
        <a:off x="1838532" y="1689750"/>
        <a:ext cx="8374769" cy="877820"/>
      </dsp:txXfrm>
    </dsp:sp>
    <dsp:sp modelId="{D764A5E7-901D-4396-81C9-281E8CCA11A5}">
      <dsp:nvSpPr>
        <dsp:cNvPr id="0" name=""/>
        <dsp:cNvSpPr/>
      </dsp:nvSpPr>
      <dsp:spPr>
        <a:xfrm>
          <a:off x="1791044" y="2736658"/>
          <a:ext cx="8469745" cy="972796"/>
        </a:xfrm>
        <a:prstGeom prst="roundRect">
          <a:avLst/>
        </a:prstGeom>
        <a:solidFill>
          <a:srgbClr val="0070C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to design &amp; implement DSP algorithm using code composer studio </a:t>
          </a:r>
          <a:endParaRPr lang="en-US" sz="2300" kern="1200" dirty="0">
            <a:solidFill>
              <a:schemeClr val="bg1"/>
            </a:solidFill>
          </a:endParaRPr>
        </a:p>
      </dsp:txBody>
      <dsp:txXfrm>
        <a:off x="1838532" y="2784146"/>
        <a:ext cx="8374769" cy="877820"/>
      </dsp:txXfrm>
    </dsp:sp>
    <dsp:sp modelId="{5BF54B71-15CB-4E3D-AFE7-BE51A225987A}">
      <dsp:nvSpPr>
        <dsp:cNvPr id="0" name=""/>
        <dsp:cNvSpPr/>
      </dsp:nvSpPr>
      <dsp:spPr>
        <a:xfrm>
          <a:off x="1791044" y="3831053"/>
          <a:ext cx="8469745" cy="972796"/>
        </a:xfrm>
        <a:prstGeom prst="roundRect">
          <a:avLst/>
        </a:prstGeom>
        <a:solidFill>
          <a:srgbClr val="0070C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solidFill>
            </a:rPr>
            <a:t>to design decimation filter and interpolation filter. </a:t>
          </a:r>
          <a:endParaRPr lang="en-US" sz="2300" kern="1200" dirty="0">
            <a:solidFill>
              <a:schemeClr val="bg1"/>
            </a:solidFill>
          </a:endParaRPr>
        </a:p>
      </dsp:txBody>
      <dsp:txXfrm>
        <a:off x="1838532" y="3878541"/>
        <a:ext cx="8374769" cy="87782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D789C-7DEC-4A1F-B74A-C0E8003C65AA}">
      <dsp:nvSpPr>
        <dsp:cNvPr id="0" name=""/>
        <dsp:cNvSpPr/>
      </dsp:nvSpPr>
      <dsp:spPr>
        <a:xfrm>
          <a:off x="1369837" y="217843"/>
          <a:ext cx="1654844" cy="1654844"/>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b="0" kern="1200" dirty="0" smtClean="0"/>
            <a:t>Texas Instruments</a:t>
          </a:r>
          <a:endParaRPr lang="en-US" sz="1800" b="0" kern="1200" dirty="0"/>
        </a:p>
      </dsp:txBody>
      <dsp:txXfrm>
        <a:off x="1854530" y="702536"/>
        <a:ext cx="1170151" cy="1170151"/>
      </dsp:txXfrm>
    </dsp:sp>
    <dsp:sp modelId="{DFCB13D5-118E-4F8F-B9C3-1992B902C56D}">
      <dsp:nvSpPr>
        <dsp:cNvPr id="0" name=""/>
        <dsp:cNvSpPr/>
      </dsp:nvSpPr>
      <dsp:spPr>
        <a:xfrm rot="5400000">
          <a:off x="3101118" y="217843"/>
          <a:ext cx="1654844" cy="1654844"/>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sz="1800" b="0" kern="1200" dirty="0" smtClean="0"/>
            <a:t>Analog Devices</a:t>
          </a:r>
          <a:endParaRPr lang="en-US" sz="1800" b="0" kern="1200" dirty="0"/>
        </a:p>
      </dsp:txBody>
      <dsp:txXfrm rot="-5400000">
        <a:off x="3101118" y="702536"/>
        <a:ext cx="1170151" cy="1170151"/>
      </dsp:txXfrm>
    </dsp:sp>
    <dsp:sp modelId="{DC7BE8C3-0780-4A1C-AF52-0A8D11C0C1FC}">
      <dsp:nvSpPr>
        <dsp:cNvPr id="0" name=""/>
        <dsp:cNvSpPr/>
      </dsp:nvSpPr>
      <dsp:spPr>
        <a:xfrm rot="10800000">
          <a:off x="3101118" y="1949124"/>
          <a:ext cx="1654844" cy="1654844"/>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endParaRPr lang="en-US" sz="1800" b="0" kern="1200" dirty="0" smtClean="0"/>
        </a:p>
        <a:p>
          <a:pPr lvl="0" algn="ctr" defTabSz="800100" rtl="0">
            <a:lnSpc>
              <a:spcPct val="90000"/>
            </a:lnSpc>
            <a:spcBef>
              <a:spcPct val="0"/>
            </a:spcBef>
            <a:spcAft>
              <a:spcPct val="35000"/>
            </a:spcAft>
          </a:pPr>
          <a:endParaRPr lang="en-US" sz="1800" b="0" kern="1200" dirty="0" smtClean="0"/>
        </a:p>
        <a:p>
          <a:pPr lvl="0" algn="ctr" defTabSz="800100" rtl="0">
            <a:lnSpc>
              <a:spcPct val="90000"/>
            </a:lnSpc>
            <a:spcBef>
              <a:spcPct val="0"/>
            </a:spcBef>
            <a:spcAft>
              <a:spcPct val="35000"/>
            </a:spcAft>
          </a:pPr>
          <a:r>
            <a:rPr lang="en-US" sz="1800" b="0" kern="1200" dirty="0" smtClean="0"/>
            <a:t>Lucent Technologies</a:t>
          </a:r>
          <a:endParaRPr lang="en-US" sz="1800" b="0" kern="1200" dirty="0"/>
        </a:p>
      </dsp:txBody>
      <dsp:txXfrm rot="10800000">
        <a:off x="3101118" y="1949124"/>
        <a:ext cx="1170151" cy="1170151"/>
      </dsp:txXfrm>
    </dsp:sp>
    <dsp:sp modelId="{F46BA3FC-D06E-43C5-9AC7-920F8F9A7AF7}">
      <dsp:nvSpPr>
        <dsp:cNvPr id="0" name=""/>
        <dsp:cNvSpPr/>
      </dsp:nvSpPr>
      <dsp:spPr>
        <a:xfrm rot="16200000">
          <a:off x="1369837" y="1949124"/>
          <a:ext cx="1654844" cy="1654844"/>
        </a:xfrm>
        <a:prstGeom prst="pieWedg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endParaRPr lang="en-US" sz="1800" b="0" kern="1200" dirty="0" smtClean="0"/>
        </a:p>
        <a:p>
          <a:pPr lvl="0" algn="ctr" defTabSz="800100">
            <a:lnSpc>
              <a:spcPct val="90000"/>
            </a:lnSpc>
            <a:spcBef>
              <a:spcPct val="0"/>
            </a:spcBef>
            <a:spcAft>
              <a:spcPct val="35000"/>
            </a:spcAft>
          </a:pPr>
          <a:r>
            <a:rPr lang="en-US" sz="1800" b="0" kern="1200" dirty="0" smtClean="0"/>
            <a:t>Motorola</a:t>
          </a:r>
          <a:endParaRPr lang="en-US" sz="1800" b="0" kern="1200" dirty="0"/>
        </a:p>
      </dsp:txBody>
      <dsp:txXfrm rot="5400000">
        <a:off x="1854530" y="1949124"/>
        <a:ext cx="1170151" cy="1170151"/>
      </dsp:txXfrm>
    </dsp:sp>
    <dsp:sp modelId="{91FC9034-B8A7-4373-BB24-D42483D1B073}">
      <dsp:nvSpPr>
        <dsp:cNvPr id="0" name=""/>
        <dsp:cNvSpPr/>
      </dsp:nvSpPr>
      <dsp:spPr>
        <a:xfrm>
          <a:off x="2777219" y="1566942"/>
          <a:ext cx="571360" cy="496835"/>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15BC2B-0490-4C2A-9CA6-1EF0E32AFE80}">
      <dsp:nvSpPr>
        <dsp:cNvPr id="0" name=""/>
        <dsp:cNvSpPr/>
      </dsp:nvSpPr>
      <dsp:spPr>
        <a:xfrm rot="10800000">
          <a:off x="2777219" y="1758033"/>
          <a:ext cx="571360" cy="496835"/>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8465D-5E18-43C8-AD59-EDEDF14208F1}">
      <dsp:nvSpPr>
        <dsp:cNvPr id="0" name=""/>
        <dsp:cNvSpPr/>
      </dsp:nvSpPr>
      <dsp:spPr>
        <a:xfrm>
          <a:off x="0" y="3259"/>
          <a:ext cx="4674285" cy="61776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4 major companies that produce  DSPs</a:t>
          </a:r>
          <a:endParaRPr lang="en-US" sz="2000" kern="1200" dirty="0"/>
        </a:p>
      </dsp:txBody>
      <dsp:txXfrm>
        <a:off x="30157" y="33416"/>
        <a:ext cx="4613971" cy="55744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E3FC1-9B66-4F81-88C7-002B94BD942A}">
      <dsp:nvSpPr>
        <dsp:cNvPr id="0" name=""/>
        <dsp:cNvSpPr/>
      </dsp:nvSpPr>
      <dsp:spPr>
        <a:xfrm>
          <a:off x="0" y="10688"/>
          <a:ext cx="4465320" cy="1006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1" kern="1200"/>
            <a:t>TEST</a:t>
          </a:r>
          <a:endParaRPr lang="en-US" sz="4300" kern="1200"/>
        </a:p>
      </dsp:txBody>
      <dsp:txXfrm>
        <a:off x="49119" y="59807"/>
        <a:ext cx="4367082" cy="9079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334D2-377F-4BDF-AE0F-D217F7684B5F}">
      <dsp:nvSpPr>
        <dsp:cNvPr id="0" name=""/>
        <dsp:cNvSpPr/>
      </dsp:nvSpPr>
      <dsp:spPr>
        <a:xfrm>
          <a:off x="0" y="2167"/>
          <a:ext cx="10742881" cy="446676"/>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Single chip multipliers helps for implementing DSP functions on a VLSI chip. </a:t>
          </a:r>
          <a:endParaRPr lang="en-US" sz="2000" kern="1200" dirty="0"/>
        </a:p>
      </dsp:txBody>
      <dsp:txXfrm>
        <a:off x="21805" y="23972"/>
        <a:ext cx="10699271" cy="403066"/>
      </dsp:txXfrm>
    </dsp:sp>
    <dsp:sp modelId="{B7C16E2D-52C8-42D2-8476-F487EBAD6A9B}">
      <dsp:nvSpPr>
        <dsp:cNvPr id="0" name=""/>
        <dsp:cNvSpPr/>
      </dsp:nvSpPr>
      <dsp:spPr>
        <a:xfrm>
          <a:off x="0" y="451850"/>
          <a:ext cx="10742881" cy="446868"/>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Parallel multipliers replaced the traditional shift and add multipliers . </a:t>
          </a:r>
          <a:endParaRPr lang="en-US" sz="2000" kern="1200" dirty="0"/>
        </a:p>
      </dsp:txBody>
      <dsp:txXfrm>
        <a:off x="21814" y="473664"/>
        <a:ext cx="10699253" cy="403240"/>
      </dsp:txXfrm>
    </dsp:sp>
    <dsp:sp modelId="{41D2CEFB-A96B-453D-83DB-A8E3AEF436D4}">
      <dsp:nvSpPr>
        <dsp:cNvPr id="0" name=""/>
        <dsp:cNvSpPr/>
      </dsp:nvSpPr>
      <dsp:spPr>
        <a:xfrm>
          <a:off x="0" y="901726"/>
          <a:ext cx="10742881" cy="80260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Parallel multipliers take a single processor cycle to fetch and execute the instruction and to store the result. They are also called as Array multipliers.</a:t>
          </a:r>
          <a:endParaRPr lang="en-US" sz="2000" kern="1200" dirty="0"/>
        </a:p>
      </dsp:txBody>
      <dsp:txXfrm>
        <a:off x="39180" y="940906"/>
        <a:ext cx="10664521" cy="724249"/>
      </dsp:txXfrm>
    </dsp:sp>
    <dsp:sp modelId="{2A385A21-6275-4046-B10E-2A3D7837D36C}">
      <dsp:nvSpPr>
        <dsp:cNvPr id="0" name=""/>
        <dsp:cNvSpPr/>
      </dsp:nvSpPr>
      <dsp:spPr>
        <a:xfrm>
          <a:off x="0" y="1707342"/>
          <a:ext cx="10742881" cy="1299007"/>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The key features to be considered for a multiplier are:</a:t>
          </a:r>
          <a:br>
            <a:rPr lang="en-US" sz="2000" kern="1200" dirty="0" smtClean="0"/>
          </a:br>
          <a:r>
            <a:rPr lang="en-US" sz="2000" kern="1200" dirty="0" smtClean="0"/>
            <a:t>	 a. Accuracy </a:t>
          </a:r>
          <a:br>
            <a:rPr lang="en-US" sz="2000" kern="1200" dirty="0" smtClean="0"/>
          </a:br>
          <a:r>
            <a:rPr lang="en-US" sz="2000" kern="1200" dirty="0" smtClean="0"/>
            <a:t>	b. Dynamic range</a:t>
          </a:r>
          <a:br>
            <a:rPr lang="en-US" sz="2000" kern="1200" dirty="0" smtClean="0"/>
          </a:br>
          <a:r>
            <a:rPr lang="en-US" sz="2000" kern="1200" dirty="0" smtClean="0"/>
            <a:t>	c. Speed</a:t>
          </a:r>
          <a:endParaRPr lang="en-US" sz="2000" kern="1200" dirty="0"/>
        </a:p>
      </dsp:txBody>
      <dsp:txXfrm>
        <a:off x="63412" y="1770754"/>
        <a:ext cx="10616057" cy="1172183"/>
      </dsp:txXfrm>
    </dsp:sp>
    <dsp:sp modelId="{CEE5E530-5E4A-4828-AF49-5E90C423AF5F}">
      <dsp:nvSpPr>
        <dsp:cNvPr id="0" name=""/>
        <dsp:cNvSpPr/>
      </dsp:nvSpPr>
      <dsp:spPr>
        <a:xfrm>
          <a:off x="0" y="3009356"/>
          <a:ext cx="10742881" cy="802609"/>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The number of bits used to represent the operands decide the accuracy and the dynamic range of the   multiplier.   </a:t>
          </a:r>
          <a:endParaRPr lang="en-US" sz="2000" kern="1200" dirty="0"/>
        </a:p>
      </dsp:txBody>
      <dsp:txXfrm>
        <a:off x="39180" y="3048536"/>
        <a:ext cx="10664521" cy="724249"/>
      </dsp:txXfrm>
    </dsp:sp>
    <dsp:sp modelId="{E7F5F315-66F0-4CB4-BC80-AA8D949BA8B3}">
      <dsp:nvSpPr>
        <dsp:cNvPr id="0" name=""/>
        <dsp:cNvSpPr/>
      </dsp:nvSpPr>
      <dsp:spPr>
        <a:xfrm>
          <a:off x="0" y="3869684"/>
          <a:ext cx="10742881" cy="1062518"/>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Whereas speed is decided by the architecture employed.</a:t>
          </a:r>
          <a:br>
            <a:rPr lang="en-US" sz="2000" kern="1200" dirty="0" smtClean="0"/>
          </a:br>
          <a:r>
            <a:rPr lang="en-US" sz="2000" kern="1200" dirty="0" smtClean="0"/>
            <a:t>If the multipliers are implemented using hardware, the speed of execution will be very high but the circuit complexity will also increases considerably. </a:t>
          </a:r>
          <a:br>
            <a:rPr lang="en-US" sz="2000" kern="1200" dirty="0" smtClean="0"/>
          </a:br>
          <a:r>
            <a:rPr lang="en-US" sz="2000" kern="1200" dirty="0" smtClean="0"/>
            <a:t> </a:t>
          </a:r>
          <a:endParaRPr lang="en-US" sz="2000" kern="1200" dirty="0"/>
        </a:p>
      </dsp:txBody>
      <dsp:txXfrm>
        <a:off x="51868" y="3921552"/>
        <a:ext cx="10639145" cy="958782"/>
      </dsp:txXfrm>
    </dsp:sp>
    <dsp:sp modelId="{AEEB50B3-EE7A-4177-BE3E-F61B4E2001B7}">
      <dsp:nvSpPr>
        <dsp:cNvPr id="0" name=""/>
        <dsp:cNvSpPr/>
      </dsp:nvSpPr>
      <dsp:spPr>
        <a:xfrm>
          <a:off x="0" y="4909638"/>
          <a:ext cx="10742881" cy="433087"/>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Thus there should be a tradeoff between the speed of execution and the circuit complexity. </a:t>
          </a:r>
          <a:endParaRPr lang="en-US" sz="2000" kern="1200" dirty="0"/>
        </a:p>
      </dsp:txBody>
      <dsp:txXfrm>
        <a:off x="21142" y="4930780"/>
        <a:ext cx="10700597" cy="390803"/>
      </dsp:txXfrm>
    </dsp:sp>
    <dsp:sp modelId="{C3A34B2D-72A6-4C4C-8FE4-0720FA6BED91}">
      <dsp:nvSpPr>
        <dsp:cNvPr id="0" name=""/>
        <dsp:cNvSpPr/>
      </dsp:nvSpPr>
      <dsp:spPr>
        <a:xfrm>
          <a:off x="0" y="5318760"/>
          <a:ext cx="10742881" cy="447904"/>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Hence the choice of the architecture normally depends on the application</a:t>
          </a:r>
          <a:endParaRPr lang="en-US" sz="2000" kern="1200" dirty="0"/>
        </a:p>
      </dsp:txBody>
      <dsp:txXfrm>
        <a:off x="21865" y="5340625"/>
        <a:ext cx="10699151" cy="40417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855A7-2E0F-4063-A4A6-747B3CF93F8B}">
      <dsp:nvSpPr>
        <dsp:cNvPr id="0" name=""/>
        <dsp:cNvSpPr/>
      </dsp:nvSpPr>
      <dsp:spPr>
        <a:xfrm>
          <a:off x="0" y="3737"/>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t>Multiply and Accumulate (MAC) unit is useful in implementing functions, such as the computation of the sum of the products of a series of successive multiplications , needed in most of the DSP applications. </a:t>
          </a:r>
          <a:endParaRPr lang="en-US" sz="2000" b="0" kern="1200" dirty="0"/>
        </a:p>
      </dsp:txBody>
      <dsp:txXfrm>
        <a:off x="39409" y="43146"/>
        <a:ext cx="8422758" cy="728482"/>
      </dsp:txXfrm>
    </dsp:sp>
    <dsp:sp modelId="{A69475EA-C675-4BA3-89DF-429B8B8013E6}">
      <dsp:nvSpPr>
        <dsp:cNvPr id="0" name=""/>
        <dsp:cNvSpPr/>
      </dsp:nvSpPr>
      <dsp:spPr>
        <a:xfrm>
          <a:off x="0" y="821837"/>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smtClean="0"/>
            <a:t>A MAC consists of a multiplier and a special register called Accumulator. </a:t>
          </a:r>
          <a:endParaRPr lang="en-US" sz="2000" b="0" kern="1200"/>
        </a:p>
      </dsp:txBody>
      <dsp:txXfrm>
        <a:off x="39409" y="861246"/>
        <a:ext cx="8422758" cy="728482"/>
      </dsp:txXfrm>
    </dsp:sp>
    <dsp:sp modelId="{3361A893-10DF-4BFB-8AD2-753D3A978426}">
      <dsp:nvSpPr>
        <dsp:cNvPr id="0" name=""/>
        <dsp:cNvSpPr/>
      </dsp:nvSpPr>
      <dsp:spPr>
        <a:xfrm>
          <a:off x="0" y="1639937"/>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smtClean="0"/>
            <a:t>MAC unit consists of a Multiplier that multiplies Two n-bit nos. X &amp; Y, &amp; gives product of 2n-bits width , which is added/ subtracted from the Acculator contents in the Add/ Sub unit.</a:t>
          </a:r>
          <a:endParaRPr lang="en-US" sz="2000" b="0" kern="1200"/>
        </a:p>
      </dsp:txBody>
      <dsp:txXfrm>
        <a:off x="39409" y="1679346"/>
        <a:ext cx="8422758" cy="728482"/>
      </dsp:txXfrm>
    </dsp:sp>
    <dsp:sp modelId="{A4D2912A-9154-4ABC-860F-CEF0C2B1BF9A}">
      <dsp:nvSpPr>
        <dsp:cNvPr id="0" name=""/>
        <dsp:cNvSpPr/>
      </dsp:nvSpPr>
      <dsp:spPr>
        <a:xfrm>
          <a:off x="0" y="2458037"/>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smtClean="0"/>
            <a:t>Although addition and multiplication are two different operations, they can be performed in parallel. </a:t>
          </a:r>
          <a:endParaRPr lang="en-US" sz="2000" b="0" kern="1200"/>
        </a:p>
      </dsp:txBody>
      <dsp:txXfrm>
        <a:off x="39409" y="2497446"/>
        <a:ext cx="8422758" cy="728482"/>
      </dsp:txXfrm>
    </dsp:sp>
    <dsp:sp modelId="{8B58BB7C-91D0-438F-89D3-7964E9BD86DB}">
      <dsp:nvSpPr>
        <dsp:cNvPr id="0" name=""/>
        <dsp:cNvSpPr/>
      </dsp:nvSpPr>
      <dsp:spPr>
        <a:xfrm>
          <a:off x="0" y="3276137"/>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dirty="0" smtClean="0"/>
            <a:t>By the time the multiplier is computing the product, accumulator   can accumulate the product of the previous multiplications. </a:t>
          </a:r>
          <a:endParaRPr lang="en-US" sz="2000" b="0" kern="1200" dirty="0"/>
        </a:p>
      </dsp:txBody>
      <dsp:txXfrm>
        <a:off x="39409" y="3315546"/>
        <a:ext cx="8422758" cy="728482"/>
      </dsp:txXfrm>
    </dsp:sp>
    <dsp:sp modelId="{9FFE8C09-367B-4AFC-8842-832AB9B53708}">
      <dsp:nvSpPr>
        <dsp:cNvPr id="0" name=""/>
        <dsp:cNvSpPr/>
      </dsp:nvSpPr>
      <dsp:spPr>
        <a:xfrm>
          <a:off x="0" y="4094238"/>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0" kern="1200" smtClean="0"/>
            <a:t>Thus if N products are to be accumulated, N-1 multiplications can overlap with N-1 additions. </a:t>
          </a:r>
          <a:endParaRPr lang="en-US" sz="2000" b="0" kern="1200" dirty="0"/>
        </a:p>
      </dsp:txBody>
      <dsp:txXfrm>
        <a:off x="39409" y="4133647"/>
        <a:ext cx="8422758" cy="728482"/>
      </dsp:txXfrm>
    </dsp:sp>
    <dsp:sp modelId="{A2029A5D-1AF7-4F1B-BA10-F7891C985C95}">
      <dsp:nvSpPr>
        <dsp:cNvPr id="0" name=""/>
        <dsp:cNvSpPr/>
      </dsp:nvSpPr>
      <dsp:spPr>
        <a:xfrm>
          <a:off x="0" y="4912338"/>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0" kern="1200" dirty="0" smtClean="0"/>
            <a:t>During the very first multiplication, accumulator will be idle and during the last accumulation, multiplier will be idle</a:t>
          </a:r>
          <a:endParaRPr lang="en-US" sz="2000" b="0" kern="1200" dirty="0"/>
        </a:p>
      </dsp:txBody>
      <dsp:txXfrm>
        <a:off x="39409" y="4951747"/>
        <a:ext cx="8422758" cy="728482"/>
      </dsp:txXfrm>
    </dsp:sp>
    <dsp:sp modelId="{5B7F313E-2218-4A14-9F19-AC8DC3D10AE0}">
      <dsp:nvSpPr>
        <dsp:cNvPr id="0" name=""/>
        <dsp:cNvSpPr/>
      </dsp:nvSpPr>
      <dsp:spPr>
        <a:xfrm>
          <a:off x="0" y="5730438"/>
          <a:ext cx="8501576" cy="80730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0" kern="1200" smtClean="0"/>
            <a:t>Thus N+1 clock cycles are required to compute the sum of N products</a:t>
          </a:r>
          <a:endParaRPr lang="en-US" sz="2000" b="0" kern="1200"/>
        </a:p>
      </dsp:txBody>
      <dsp:txXfrm>
        <a:off x="39409" y="5769847"/>
        <a:ext cx="8422758" cy="7284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EEAA9-077A-4123-AD98-445112AE6655}">
      <dsp:nvSpPr>
        <dsp:cNvPr id="0" name=""/>
        <dsp:cNvSpPr/>
      </dsp:nvSpPr>
      <dsp:spPr>
        <a:xfrm>
          <a:off x="0" y="14689"/>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MAC: multiply &amp; accumulator: MAC = A*B +C</a:t>
          </a:r>
          <a:endParaRPr lang="en-US" sz="2100" kern="1200" dirty="0"/>
        </a:p>
      </dsp:txBody>
      <dsp:txXfrm>
        <a:off x="23988" y="38677"/>
        <a:ext cx="11098006" cy="443423"/>
      </dsp:txXfrm>
    </dsp:sp>
    <dsp:sp modelId="{F189B06F-36F8-444B-8645-794491C67F16}">
      <dsp:nvSpPr>
        <dsp:cNvPr id="0" name=""/>
        <dsp:cNvSpPr/>
      </dsp:nvSpPr>
      <dsp:spPr>
        <a:xfrm>
          <a:off x="0" y="566569"/>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Carry-save adders (</a:t>
          </a:r>
          <a:r>
            <a:rPr lang="en-US" sz="2100" b="1" kern="1200" dirty="0" err="1" smtClean="0"/>
            <a:t>csa</a:t>
          </a:r>
          <a:r>
            <a:rPr lang="en-US" sz="2100" b="1" kern="1200" dirty="0" smtClean="0"/>
            <a:t>) sums 3 numbers efficiently!</a:t>
          </a:r>
          <a:endParaRPr lang="en-US" sz="2100" kern="1200" dirty="0"/>
        </a:p>
      </dsp:txBody>
      <dsp:txXfrm>
        <a:off x="23988" y="590557"/>
        <a:ext cx="11098006" cy="443423"/>
      </dsp:txXfrm>
    </dsp:sp>
    <dsp:sp modelId="{B6E8351B-5180-4FE4-B603-7AAA7DF74988}">
      <dsp:nvSpPr>
        <dsp:cNvPr id="0" name=""/>
        <dsp:cNvSpPr/>
      </dsp:nvSpPr>
      <dsp:spPr>
        <a:xfrm>
          <a:off x="0" y="1118449"/>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by allowing three values to be computed we can take advantage of  the </a:t>
          </a:r>
          <a:r>
            <a:rPr lang="en-US" sz="2100" b="1" kern="1200" dirty="0" err="1" smtClean="0"/>
            <a:t>csa</a:t>
          </a:r>
          <a:r>
            <a:rPr lang="en-US" sz="2100" b="1" kern="1200" dirty="0" smtClean="0"/>
            <a:t> technique  </a:t>
          </a:r>
          <a:endParaRPr lang="en-US" sz="2100" kern="1200" dirty="0"/>
        </a:p>
      </dsp:txBody>
      <dsp:txXfrm>
        <a:off x="23988" y="1142437"/>
        <a:ext cx="11098006" cy="443423"/>
      </dsp:txXfrm>
    </dsp:sp>
    <dsp:sp modelId="{1840A431-F576-47B9-B94A-70299DB643B7}">
      <dsp:nvSpPr>
        <dsp:cNvPr id="0" name=""/>
        <dsp:cNvSpPr/>
      </dsp:nvSpPr>
      <dsp:spPr>
        <a:xfrm>
          <a:off x="0" y="1670329"/>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Thus the MAC is not a separated multiplier and adder but a integrated singular design.</a:t>
          </a:r>
          <a:endParaRPr lang="en-US" sz="2100" kern="1200" dirty="0"/>
        </a:p>
      </dsp:txBody>
      <dsp:txXfrm>
        <a:off x="23988" y="1694317"/>
        <a:ext cx="11098006" cy="443423"/>
      </dsp:txXfrm>
    </dsp:sp>
    <dsp:sp modelId="{AF18C42D-1C7B-4874-BA21-E6DA48DF0579}">
      <dsp:nvSpPr>
        <dsp:cNvPr id="0" name=""/>
        <dsp:cNvSpPr/>
      </dsp:nvSpPr>
      <dsp:spPr>
        <a:xfrm>
          <a:off x="0" y="2161729"/>
          <a:ext cx="11145982"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8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en-US" sz="1600" kern="1200" dirty="0"/>
        </a:p>
      </dsp:txBody>
      <dsp:txXfrm>
        <a:off x="0" y="2161729"/>
        <a:ext cx="11145982" cy="347760"/>
      </dsp:txXfrm>
    </dsp:sp>
    <dsp:sp modelId="{70B60E5E-88B4-4947-A644-F6837E3D0814}">
      <dsp:nvSpPr>
        <dsp:cNvPr id="0" name=""/>
        <dsp:cNvSpPr/>
      </dsp:nvSpPr>
      <dsp:spPr>
        <a:xfrm>
          <a:off x="0" y="2246252"/>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This allows easy implementation of y[n] = </a:t>
          </a:r>
          <a:r>
            <a:rPr lang="en-US" sz="2100" kern="1200" dirty="0" smtClean="0"/>
            <a:t>Σ </a:t>
          </a:r>
          <a:r>
            <a:rPr lang="en-US" sz="2100" b="1" kern="1200" dirty="0" smtClean="0"/>
            <a:t>c[k] * x[n-k]</a:t>
          </a:r>
          <a:endParaRPr lang="en-US" sz="2100" kern="1200" dirty="0"/>
        </a:p>
      </dsp:txBody>
      <dsp:txXfrm>
        <a:off x="23988" y="2270240"/>
        <a:ext cx="11098006" cy="443423"/>
      </dsp:txXfrm>
    </dsp:sp>
    <dsp:sp modelId="{661CEA62-1231-485E-A112-A8CEA0A91993}">
      <dsp:nvSpPr>
        <dsp:cNvPr id="0" name=""/>
        <dsp:cNvSpPr/>
      </dsp:nvSpPr>
      <dsp:spPr>
        <a:xfrm>
          <a:off x="0" y="3000889"/>
          <a:ext cx="11145982"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88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en-US" sz="1600" kern="1200" dirty="0"/>
        </a:p>
      </dsp:txBody>
      <dsp:txXfrm>
        <a:off x="0" y="3000889"/>
        <a:ext cx="11145982" cy="347760"/>
      </dsp:txXfrm>
    </dsp:sp>
    <dsp:sp modelId="{8F1B8FF3-3004-4CD2-8FBB-5F867E0289E5}">
      <dsp:nvSpPr>
        <dsp:cNvPr id="0" name=""/>
        <dsp:cNvSpPr/>
      </dsp:nvSpPr>
      <dsp:spPr>
        <a:xfrm>
          <a:off x="0" y="2808324"/>
          <a:ext cx="11145982"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smtClean="0"/>
            <a:t>Hence, less area and faster than a separate multiplier </a:t>
          </a:r>
          <a:r>
            <a:rPr lang="en-US" sz="2100" b="1" kern="1200" dirty="0" err="1" smtClean="0"/>
            <a:t>andadder</a:t>
          </a:r>
          <a:r>
            <a:rPr lang="en-US" sz="2100" b="1" kern="1200" dirty="0" smtClean="0"/>
            <a:t>.</a:t>
          </a:r>
          <a:endParaRPr lang="en-US" sz="2100" kern="1200" dirty="0"/>
        </a:p>
      </dsp:txBody>
      <dsp:txXfrm>
        <a:off x="23988" y="2832312"/>
        <a:ext cx="11098006" cy="44342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B5519-EE77-4476-89BD-9DC5A2093A66}">
      <dsp:nvSpPr>
        <dsp:cNvPr id="0" name=""/>
        <dsp:cNvSpPr/>
      </dsp:nvSpPr>
      <dsp:spPr>
        <a:xfrm>
          <a:off x="0" y="153"/>
          <a:ext cx="8525765" cy="520832"/>
        </a:xfrm>
        <a:prstGeom prst="round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a:t>MUTIPLIER &amp; MUTIPLIER ACCUMULATOR (MAC</a:t>
          </a:r>
          <a:r>
            <a:rPr lang="en-US" sz="2800" b="1" kern="1200" dirty="0" smtClean="0"/>
            <a:t>)….</a:t>
          </a:r>
          <a:endParaRPr lang="en-US" sz="2800" kern="1200" dirty="0"/>
        </a:p>
      </dsp:txBody>
      <dsp:txXfrm>
        <a:off x="25425" y="25578"/>
        <a:ext cx="8474915" cy="4699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43C65-3672-4FAA-A991-D3B9840E7FA3}">
      <dsp:nvSpPr>
        <dsp:cNvPr id="0" name=""/>
        <dsp:cNvSpPr/>
      </dsp:nvSpPr>
      <dsp:spPr>
        <a:xfrm>
          <a:off x="0" y="166"/>
          <a:ext cx="8136988" cy="47860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a:t>Multiple Access Memory </a:t>
          </a:r>
        </a:p>
      </dsp:txBody>
      <dsp:txXfrm>
        <a:off x="23363" y="23529"/>
        <a:ext cx="8090262" cy="43187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5BC2D-B3EE-428A-8664-32E8E7BA1AFC}">
      <dsp:nvSpPr>
        <dsp:cNvPr id="0" name=""/>
        <dsp:cNvSpPr/>
      </dsp:nvSpPr>
      <dsp:spPr>
        <a:xfrm>
          <a:off x="0" y="10203"/>
          <a:ext cx="9937652" cy="514800"/>
        </a:xfrm>
        <a:prstGeom prst="round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a:t>Multiported Memory</a:t>
          </a:r>
        </a:p>
      </dsp:txBody>
      <dsp:txXfrm>
        <a:off x="25130" y="35333"/>
        <a:ext cx="9887392" cy="46454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154F-754F-46B4-BB9F-9D6B379352E5}">
      <dsp:nvSpPr>
        <dsp:cNvPr id="0" name=""/>
        <dsp:cNvSpPr/>
      </dsp:nvSpPr>
      <dsp:spPr>
        <a:xfrm>
          <a:off x="0" y="0"/>
          <a:ext cx="9758819" cy="538200"/>
        </a:xfrm>
        <a:prstGeom prst="round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VLIW  (</a:t>
          </a:r>
          <a:r>
            <a:rPr lang="en-US" altLang="en-US" sz="2300" kern="1200" dirty="0" smtClean="0">
              <a:solidFill>
                <a:schemeClr val="bg1"/>
              </a:solidFill>
            </a:rPr>
            <a:t>Very Long Instruction Word )</a:t>
          </a:r>
          <a:r>
            <a:rPr lang="en-US" sz="2300" kern="1200" dirty="0" smtClean="0"/>
            <a:t> </a:t>
          </a:r>
          <a:r>
            <a:rPr lang="en-US" sz="2300" kern="1200" dirty="0"/>
            <a:t>Architecture</a:t>
          </a:r>
        </a:p>
      </dsp:txBody>
      <dsp:txXfrm>
        <a:off x="26273" y="26273"/>
        <a:ext cx="9706273" cy="485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D2697-91B0-41B6-A1B4-99CCD67F2110}">
      <dsp:nvSpPr>
        <dsp:cNvPr id="0" name=""/>
        <dsp:cNvSpPr/>
      </dsp:nvSpPr>
      <dsp:spPr>
        <a:xfrm>
          <a:off x="0" y="1078"/>
          <a:ext cx="10515600" cy="772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t>Course Syllabus</a:t>
          </a:r>
        </a:p>
      </dsp:txBody>
      <dsp:txXfrm>
        <a:off x="37696" y="38774"/>
        <a:ext cx="10440208" cy="69680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AA8F2-89FE-4E7C-A846-2DD0BD371754}">
      <dsp:nvSpPr>
        <dsp:cNvPr id="0" name=""/>
        <dsp:cNvSpPr/>
      </dsp:nvSpPr>
      <dsp:spPr>
        <a:xfrm>
          <a:off x="0" y="10203"/>
          <a:ext cx="9965787" cy="5148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a:t>Pipelining</a:t>
          </a:r>
          <a:endParaRPr lang="en-US" sz="2200" kern="1200"/>
        </a:p>
      </dsp:txBody>
      <dsp:txXfrm>
        <a:off x="25130" y="35333"/>
        <a:ext cx="9915527" cy="46454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58786-990F-438B-AC72-F2CF0206BE42}">
      <dsp:nvSpPr>
        <dsp:cNvPr id="0" name=""/>
        <dsp:cNvSpPr/>
      </dsp:nvSpPr>
      <dsp:spPr>
        <a:xfrm>
          <a:off x="0" y="50495"/>
          <a:ext cx="10515600" cy="106177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One of the approach for increasing the efficiency of P-DSPs and Advanced Microprocessors.</a:t>
          </a:r>
          <a:endParaRPr lang="en-US" sz="2000" b="1" kern="1200" dirty="0"/>
        </a:p>
      </dsp:txBody>
      <dsp:txXfrm>
        <a:off x="51832" y="102327"/>
        <a:ext cx="10411936" cy="958111"/>
      </dsp:txXfrm>
    </dsp:sp>
    <dsp:sp modelId="{A1A2045A-37D9-4C37-B200-7BEC7E24687E}">
      <dsp:nvSpPr>
        <dsp:cNvPr id="0" name=""/>
        <dsp:cNvSpPr/>
      </dsp:nvSpPr>
      <dsp:spPr>
        <a:xfrm>
          <a:off x="0" y="1169870"/>
          <a:ext cx="10515600" cy="106177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An instruction cycle starting with the fetching of an instruction &amp; ending with the execution of the instruction including the time storage of the results can be split into a number of microinstructions.</a:t>
          </a:r>
          <a:endParaRPr lang="en-US" sz="2000" b="1" kern="1200"/>
        </a:p>
      </dsp:txBody>
      <dsp:txXfrm>
        <a:off x="51832" y="1221702"/>
        <a:ext cx="10411936" cy="95811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F8F8D-338F-4D5E-B90F-5E146EB53229}">
      <dsp:nvSpPr>
        <dsp:cNvPr id="0" name=""/>
        <dsp:cNvSpPr/>
      </dsp:nvSpPr>
      <dsp:spPr>
        <a:xfrm>
          <a:off x="0" y="940"/>
          <a:ext cx="9909516" cy="631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a:t>Approach</a:t>
          </a:r>
          <a:endParaRPr lang="en-US" sz="2700" kern="1200"/>
        </a:p>
      </dsp:txBody>
      <dsp:txXfrm>
        <a:off x="30842" y="31782"/>
        <a:ext cx="9847832" cy="5701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6CF95-FA2D-4405-BFE7-E11DEF1C6A64}">
      <dsp:nvSpPr>
        <dsp:cNvPr id="0" name=""/>
        <dsp:cNvSpPr/>
      </dsp:nvSpPr>
      <dsp:spPr>
        <a:xfrm>
          <a:off x="0" y="20141"/>
          <a:ext cx="9450548" cy="7020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b="1" kern="1200" dirty="0"/>
            <a:t>Pipelining: Its Natural!</a:t>
          </a:r>
          <a:endParaRPr lang="en-US" sz="3000" kern="1200" dirty="0"/>
        </a:p>
      </dsp:txBody>
      <dsp:txXfrm>
        <a:off x="34269" y="54410"/>
        <a:ext cx="9382010" cy="63346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50DD1-43BE-4163-BCC2-EDCDD3C73EB6}">
      <dsp:nvSpPr>
        <dsp:cNvPr id="0" name=""/>
        <dsp:cNvSpPr/>
      </dsp:nvSpPr>
      <dsp:spPr>
        <a:xfrm>
          <a:off x="0" y="10353"/>
          <a:ext cx="8269689" cy="7956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kern="1200" dirty="0"/>
            <a:t>Sequential Laundry</a:t>
          </a:r>
        </a:p>
      </dsp:txBody>
      <dsp:txXfrm>
        <a:off x="38838" y="49191"/>
        <a:ext cx="8192013" cy="7179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91ACB-2B17-47CD-B0B0-21D09E45A51B}">
      <dsp:nvSpPr>
        <dsp:cNvPr id="0" name=""/>
        <dsp:cNvSpPr/>
      </dsp:nvSpPr>
      <dsp:spPr>
        <a:xfrm>
          <a:off x="0" y="0"/>
          <a:ext cx="8854197" cy="6084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a:t>Pipelined </a:t>
          </a:r>
          <a:r>
            <a:rPr lang="en-US" sz="2600" kern="1200" dirty="0" smtClean="0"/>
            <a:t>Laundry</a:t>
          </a:r>
          <a:endParaRPr lang="en-US" sz="2600" kern="1200" dirty="0"/>
        </a:p>
      </dsp:txBody>
      <dsp:txXfrm>
        <a:off x="29700" y="29700"/>
        <a:ext cx="8794797" cy="549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11000-60EA-4B9D-B3AA-C54799050E64}">
      <dsp:nvSpPr>
        <dsp:cNvPr id="0" name=""/>
        <dsp:cNvSpPr/>
      </dsp:nvSpPr>
      <dsp:spPr>
        <a:xfrm>
          <a:off x="0" y="0"/>
          <a:ext cx="10050194" cy="5850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a:t>Pipelining</a:t>
          </a:r>
        </a:p>
      </dsp:txBody>
      <dsp:txXfrm>
        <a:off x="28557" y="28557"/>
        <a:ext cx="9993080" cy="52788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16E8-EF79-464D-95C2-46B8060854A9}">
      <dsp:nvSpPr>
        <dsp:cNvPr id="0" name=""/>
        <dsp:cNvSpPr/>
      </dsp:nvSpPr>
      <dsp:spPr>
        <a:xfrm>
          <a:off x="0" y="7179"/>
          <a:ext cx="8169155" cy="6084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a:t>Pipelining Lessons</a:t>
          </a:r>
        </a:p>
      </dsp:txBody>
      <dsp:txXfrm>
        <a:off x="29700" y="36879"/>
        <a:ext cx="8109755" cy="5490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276BE-A388-4C49-A8A0-7A12F61028E9}">
      <dsp:nvSpPr>
        <dsp:cNvPr id="0" name=""/>
        <dsp:cNvSpPr/>
      </dsp:nvSpPr>
      <dsp:spPr>
        <a:xfrm>
          <a:off x="0" y="61909"/>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Pipelining doesn’t help latency of single task, it helps throughput of entire workload</a:t>
          </a:r>
          <a:endParaRPr lang="en-US" sz="2100" kern="1200" dirty="0"/>
        </a:p>
      </dsp:txBody>
      <dsp:txXfrm>
        <a:off x="23988" y="85897"/>
        <a:ext cx="10530982" cy="443423"/>
      </dsp:txXfrm>
    </dsp:sp>
    <dsp:sp modelId="{21D5AC69-44A9-44EE-9F37-08419EA613CA}">
      <dsp:nvSpPr>
        <dsp:cNvPr id="0" name=""/>
        <dsp:cNvSpPr/>
      </dsp:nvSpPr>
      <dsp:spPr>
        <a:xfrm>
          <a:off x="0" y="613789"/>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Pipeline rate limited by slowest pipeline stage</a:t>
          </a:r>
          <a:endParaRPr lang="en-US" sz="2100" kern="1200"/>
        </a:p>
      </dsp:txBody>
      <dsp:txXfrm>
        <a:off x="23988" y="637777"/>
        <a:ext cx="10530982" cy="443423"/>
      </dsp:txXfrm>
    </dsp:sp>
    <dsp:sp modelId="{3C0BDDF1-4F06-40FB-89E0-41CE95E382F7}">
      <dsp:nvSpPr>
        <dsp:cNvPr id="0" name=""/>
        <dsp:cNvSpPr/>
      </dsp:nvSpPr>
      <dsp:spPr>
        <a:xfrm>
          <a:off x="0" y="1165669"/>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Multiple tasks operating simultaneously</a:t>
          </a:r>
          <a:endParaRPr lang="en-US" sz="2100" kern="1200"/>
        </a:p>
      </dsp:txBody>
      <dsp:txXfrm>
        <a:off x="23988" y="1189657"/>
        <a:ext cx="10530982" cy="443423"/>
      </dsp:txXfrm>
    </dsp:sp>
    <dsp:sp modelId="{36A5AAAC-21FB-4940-8E06-81B1F70940E9}">
      <dsp:nvSpPr>
        <dsp:cNvPr id="0" name=""/>
        <dsp:cNvSpPr/>
      </dsp:nvSpPr>
      <dsp:spPr>
        <a:xfrm>
          <a:off x="0" y="1717549"/>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Potential speedup = Number of pipeline stages</a:t>
          </a:r>
          <a:endParaRPr lang="en-US" sz="2100" kern="1200" dirty="0"/>
        </a:p>
      </dsp:txBody>
      <dsp:txXfrm>
        <a:off x="23988" y="1741537"/>
        <a:ext cx="10530982" cy="443423"/>
      </dsp:txXfrm>
    </dsp:sp>
    <dsp:sp modelId="{18AAD34D-C922-4417-A896-D83D3B27411E}">
      <dsp:nvSpPr>
        <dsp:cNvPr id="0" name=""/>
        <dsp:cNvSpPr/>
      </dsp:nvSpPr>
      <dsp:spPr>
        <a:xfrm>
          <a:off x="0" y="2269429"/>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Unbalanced lengths of pipe stages reduces speedup</a:t>
          </a:r>
          <a:endParaRPr lang="en-US" sz="2100" kern="1200"/>
        </a:p>
      </dsp:txBody>
      <dsp:txXfrm>
        <a:off x="23988" y="2293417"/>
        <a:ext cx="10530982" cy="443423"/>
      </dsp:txXfrm>
    </dsp:sp>
    <dsp:sp modelId="{9651BAAC-4446-43C3-9023-C386F0785F92}">
      <dsp:nvSpPr>
        <dsp:cNvPr id="0" name=""/>
        <dsp:cNvSpPr/>
      </dsp:nvSpPr>
      <dsp:spPr>
        <a:xfrm>
          <a:off x="0" y="2821310"/>
          <a:ext cx="10578958" cy="491399"/>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Time to “fill” pipeline and time to “drain” it reduces speedup</a:t>
          </a:r>
          <a:endParaRPr lang="en-US" sz="2100" kern="1200"/>
        </a:p>
      </dsp:txBody>
      <dsp:txXfrm>
        <a:off x="23988" y="2845298"/>
        <a:ext cx="10530982" cy="44342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FC6DE-B8F8-4168-841F-594D57675937}">
      <dsp:nvSpPr>
        <dsp:cNvPr id="0" name=""/>
        <dsp:cNvSpPr/>
      </dsp:nvSpPr>
      <dsp:spPr>
        <a:xfrm>
          <a:off x="0" y="0"/>
          <a:ext cx="9937652" cy="6084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a:t>Von </a:t>
          </a:r>
          <a:r>
            <a:rPr lang="en-US" sz="2600" kern="1200" dirty="0" err="1"/>
            <a:t>Neuman</a:t>
          </a:r>
          <a:r>
            <a:rPr lang="en-US" sz="2600" kern="1200" dirty="0"/>
            <a:t> Architecture</a:t>
          </a:r>
        </a:p>
      </dsp:txBody>
      <dsp:txXfrm>
        <a:off x="29700" y="29700"/>
        <a:ext cx="9878252" cy="549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59CB1-D982-44A0-95D5-2B342D1B0073}">
      <dsp:nvSpPr>
        <dsp:cNvPr id="0" name=""/>
        <dsp:cNvSpPr/>
      </dsp:nvSpPr>
      <dsp:spPr>
        <a:xfrm>
          <a:off x="0" y="4140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dirty="0"/>
            <a:t>Unit – I : FUNDAMENTALS OF PROGRAMMABLE DSPs</a:t>
          </a:r>
        </a:p>
      </dsp:txBody>
      <dsp:txXfrm>
        <a:off x="33127" y="74527"/>
        <a:ext cx="10449346" cy="612346"/>
      </dsp:txXfrm>
    </dsp:sp>
    <dsp:sp modelId="{CD29A142-1085-4AE0-80BF-7F208B145597}">
      <dsp:nvSpPr>
        <dsp:cNvPr id="0" name=""/>
        <dsp:cNvSpPr/>
      </dsp:nvSpPr>
      <dsp:spPr>
        <a:xfrm>
          <a:off x="0" y="80352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dirty="0"/>
            <a:t>Unit - II : ARCHITECTURE OF TMS320C5X</a:t>
          </a:r>
        </a:p>
      </dsp:txBody>
      <dsp:txXfrm>
        <a:off x="33127" y="836647"/>
        <a:ext cx="10449346" cy="612346"/>
      </dsp:txXfrm>
    </dsp:sp>
    <dsp:sp modelId="{854B3D2D-E419-46A6-8CAA-E564A589617B}">
      <dsp:nvSpPr>
        <dsp:cNvPr id="0" name=""/>
        <dsp:cNvSpPr/>
      </dsp:nvSpPr>
      <dsp:spPr>
        <a:xfrm>
          <a:off x="0" y="156564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dirty="0"/>
            <a:t>Unit - III : PROGRAMMING TMS320C5X</a:t>
          </a:r>
        </a:p>
      </dsp:txBody>
      <dsp:txXfrm>
        <a:off x="33127" y="1598767"/>
        <a:ext cx="10449346" cy="612346"/>
      </dsp:txXfrm>
    </dsp:sp>
    <dsp:sp modelId="{150E4F7F-DA77-48A2-B730-9CD1050A037F}">
      <dsp:nvSpPr>
        <dsp:cNvPr id="0" name=""/>
        <dsp:cNvSpPr/>
      </dsp:nvSpPr>
      <dsp:spPr>
        <a:xfrm>
          <a:off x="0" y="232776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a:t>Unit - IV : PROGRAMMABLE DIGITAL SIGNAL PROCESSORS</a:t>
          </a:r>
        </a:p>
      </dsp:txBody>
      <dsp:txXfrm>
        <a:off x="33127" y="2360887"/>
        <a:ext cx="10449346" cy="612346"/>
      </dsp:txXfrm>
    </dsp:sp>
    <dsp:sp modelId="{C6214471-A3BA-4096-A367-F80AFA36BE59}">
      <dsp:nvSpPr>
        <dsp:cNvPr id="0" name=""/>
        <dsp:cNvSpPr/>
      </dsp:nvSpPr>
      <dsp:spPr>
        <a:xfrm>
          <a:off x="0" y="308988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a:t>Unit – V : ADVANCED PROCESSORS </a:t>
          </a:r>
        </a:p>
      </dsp:txBody>
      <dsp:txXfrm>
        <a:off x="33127" y="3123007"/>
        <a:ext cx="10449346" cy="612346"/>
      </dsp:txXfrm>
    </dsp:sp>
    <dsp:sp modelId="{5E68DE81-4C86-44E6-8D98-E2C9B09D4A11}">
      <dsp:nvSpPr>
        <dsp:cNvPr id="0" name=""/>
        <dsp:cNvSpPr/>
      </dsp:nvSpPr>
      <dsp:spPr>
        <a:xfrm>
          <a:off x="0" y="3852000"/>
          <a:ext cx="10515600"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eaLnBrk="1" latinLnBrk="0" hangingPunct="1">
            <a:lnSpc>
              <a:spcPct val="90000"/>
            </a:lnSpc>
            <a:spcBef>
              <a:spcPct val="0"/>
            </a:spcBef>
            <a:spcAft>
              <a:spcPct val="35000"/>
            </a:spcAft>
          </a:pPr>
          <a:r>
            <a:rPr lang="en-US" sz="2900" kern="1200"/>
            <a:t>Unit – VI : IMPLEMENTATION OF BASIC DSP ALGORITHMS </a:t>
          </a:r>
        </a:p>
      </dsp:txBody>
      <dsp:txXfrm>
        <a:off x="33127" y="3885127"/>
        <a:ext cx="10449346" cy="61234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FC6DE-B8F8-4168-841F-594D57675937}">
      <dsp:nvSpPr>
        <dsp:cNvPr id="0" name=""/>
        <dsp:cNvSpPr/>
      </dsp:nvSpPr>
      <dsp:spPr>
        <a:xfrm>
          <a:off x="0" y="2851"/>
          <a:ext cx="8263597" cy="5148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t>Harvard Architecture</a:t>
          </a:r>
        </a:p>
      </dsp:txBody>
      <dsp:txXfrm>
        <a:off x="25130" y="27981"/>
        <a:ext cx="8213337" cy="46454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FC6DE-B8F8-4168-841F-594D57675937}">
      <dsp:nvSpPr>
        <dsp:cNvPr id="0" name=""/>
        <dsp:cNvSpPr/>
      </dsp:nvSpPr>
      <dsp:spPr>
        <a:xfrm>
          <a:off x="0" y="871"/>
          <a:ext cx="8536676" cy="56159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a:t>Modified Harvard Architecture</a:t>
          </a:r>
        </a:p>
      </dsp:txBody>
      <dsp:txXfrm>
        <a:off x="27415" y="28286"/>
        <a:ext cx="8481846" cy="50676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6AADB-DC5E-4FB7-80D8-582453DCD557}">
      <dsp:nvSpPr>
        <dsp:cNvPr id="0" name=""/>
        <dsp:cNvSpPr/>
      </dsp:nvSpPr>
      <dsp:spPr>
        <a:xfrm>
          <a:off x="0" y="8112"/>
          <a:ext cx="10303411" cy="772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kern="1200"/>
            <a:t>Special Addressing Modes in P-DSPs</a:t>
          </a:r>
        </a:p>
      </dsp:txBody>
      <dsp:txXfrm>
        <a:off x="37696" y="45808"/>
        <a:ext cx="10228019" cy="69680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9212E-680A-4D06-8AD9-9BBA5124F471}">
      <dsp:nvSpPr>
        <dsp:cNvPr id="0" name=""/>
        <dsp:cNvSpPr/>
      </dsp:nvSpPr>
      <dsp:spPr>
        <a:xfrm>
          <a:off x="0" y="846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1) Short Immediate Addressing</a:t>
          </a:r>
        </a:p>
      </dsp:txBody>
      <dsp:txXfrm>
        <a:off x="31984" y="40453"/>
        <a:ext cx="10451632" cy="591232"/>
      </dsp:txXfrm>
    </dsp:sp>
    <dsp:sp modelId="{9D9DFF64-90AF-409E-A4EA-B8590C7DD857}">
      <dsp:nvSpPr>
        <dsp:cNvPr id="0" name=""/>
        <dsp:cNvSpPr/>
      </dsp:nvSpPr>
      <dsp:spPr>
        <a:xfrm>
          <a:off x="0" y="74430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2) Short direct Addressing</a:t>
          </a:r>
        </a:p>
      </dsp:txBody>
      <dsp:txXfrm>
        <a:off x="31984" y="776293"/>
        <a:ext cx="10451632" cy="591232"/>
      </dsp:txXfrm>
    </dsp:sp>
    <dsp:sp modelId="{D8CCF0EE-19BF-4BD9-84AD-BA9B5B328CF4}">
      <dsp:nvSpPr>
        <dsp:cNvPr id="0" name=""/>
        <dsp:cNvSpPr/>
      </dsp:nvSpPr>
      <dsp:spPr>
        <a:xfrm>
          <a:off x="0" y="148014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3) Memory-mapped Addressing</a:t>
          </a:r>
        </a:p>
      </dsp:txBody>
      <dsp:txXfrm>
        <a:off x="31984" y="1512133"/>
        <a:ext cx="10451632" cy="591232"/>
      </dsp:txXfrm>
    </dsp:sp>
    <dsp:sp modelId="{D621DF04-6EE7-46BD-A50D-4030415ED5D3}">
      <dsp:nvSpPr>
        <dsp:cNvPr id="0" name=""/>
        <dsp:cNvSpPr/>
      </dsp:nvSpPr>
      <dsp:spPr>
        <a:xfrm>
          <a:off x="0" y="221598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4) Indirect Addressing</a:t>
          </a:r>
        </a:p>
      </dsp:txBody>
      <dsp:txXfrm>
        <a:off x="31984" y="2247973"/>
        <a:ext cx="10451632" cy="591232"/>
      </dsp:txXfrm>
    </dsp:sp>
    <dsp:sp modelId="{4A5E9030-339C-4EC4-8A2F-99C87FD37321}">
      <dsp:nvSpPr>
        <dsp:cNvPr id="0" name=""/>
        <dsp:cNvSpPr/>
      </dsp:nvSpPr>
      <dsp:spPr>
        <a:xfrm>
          <a:off x="0" y="295182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5) Bit Reversed Addressing Mode</a:t>
          </a:r>
        </a:p>
      </dsp:txBody>
      <dsp:txXfrm>
        <a:off x="31984" y="2983813"/>
        <a:ext cx="10451632" cy="591232"/>
      </dsp:txXfrm>
    </dsp:sp>
    <dsp:sp modelId="{C1218B52-F929-4C87-9BAD-81AC72FC31A9}">
      <dsp:nvSpPr>
        <dsp:cNvPr id="0" name=""/>
        <dsp:cNvSpPr/>
      </dsp:nvSpPr>
      <dsp:spPr>
        <a:xfrm>
          <a:off x="0" y="3687669"/>
          <a:ext cx="10515600"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6) Circular Addressing</a:t>
          </a:r>
        </a:p>
      </dsp:txBody>
      <dsp:txXfrm>
        <a:off x="31984" y="3719653"/>
        <a:ext cx="10451632" cy="59123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CF3B3-A01D-4083-B08A-3BAB4647BA43}">
      <dsp:nvSpPr>
        <dsp:cNvPr id="0" name=""/>
        <dsp:cNvSpPr/>
      </dsp:nvSpPr>
      <dsp:spPr>
        <a:xfrm>
          <a:off x="0" y="7974"/>
          <a:ext cx="10373750" cy="6318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t>1) Short Immediate Addressing</a:t>
          </a:r>
        </a:p>
      </dsp:txBody>
      <dsp:txXfrm>
        <a:off x="30842" y="38816"/>
        <a:ext cx="10312066" cy="57011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18641-1714-48DE-BE42-C5AD3D0514A2}">
      <dsp:nvSpPr>
        <dsp:cNvPr id="0" name=""/>
        <dsp:cNvSpPr/>
      </dsp:nvSpPr>
      <dsp:spPr>
        <a:xfrm>
          <a:off x="0" y="5606"/>
          <a:ext cx="10303411" cy="6084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a:t>2) Short direct Addressing</a:t>
          </a:r>
        </a:p>
      </dsp:txBody>
      <dsp:txXfrm>
        <a:off x="29700" y="35306"/>
        <a:ext cx="10244011" cy="54900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8735-0574-4CEE-A7AF-BCD3E438F585}">
      <dsp:nvSpPr>
        <dsp:cNvPr id="0" name=""/>
        <dsp:cNvSpPr/>
      </dsp:nvSpPr>
      <dsp:spPr>
        <a:xfrm>
          <a:off x="0" y="126"/>
          <a:ext cx="10162735" cy="605292"/>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a:t>Generation of Data Addresses in Direct Addressing Mode</a:t>
          </a:r>
        </a:p>
      </dsp:txBody>
      <dsp:txXfrm>
        <a:off x="29548" y="29674"/>
        <a:ext cx="10103639" cy="546196"/>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82E01-D238-4EB1-AFCC-BC89B579DAC8}">
      <dsp:nvSpPr>
        <dsp:cNvPr id="0" name=""/>
        <dsp:cNvSpPr/>
      </dsp:nvSpPr>
      <dsp:spPr>
        <a:xfrm>
          <a:off x="0" y="0"/>
          <a:ext cx="10500360" cy="702000"/>
        </a:xfrm>
        <a:prstGeom prst="roundRect">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kern="1200" dirty="0"/>
            <a:t>Some Info. about DP</a:t>
          </a:r>
        </a:p>
      </dsp:txBody>
      <dsp:txXfrm>
        <a:off x="34269" y="34269"/>
        <a:ext cx="10431822" cy="63346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A8848-49B4-4480-8A3C-4A9F2910B626}">
      <dsp:nvSpPr>
        <dsp:cNvPr id="0" name=""/>
        <dsp:cNvSpPr/>
      </dsp:nvSpPr>
      <dsp:spPr>
        <a:xfrm>
          <a:off x="0" y="5675"/>
          <a:ext cx="10162735" cy="6786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a:t>3) Memory-mapped Addressing</a:t>
          </a:r>
        </a:p>
      </dsp:txBody>
      <dsp:txXfrm>
        <a:off x="33127" y="38802"/>
        <a:ext cx="10096481" cy="61234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88534-74E5-413E-9D89-0C1C0A0BB59F}">
      <dsp:nvSpPr>
        <dsp:cNvPr id="0" name=""/>
        <dsp:cNvSpPr/>
      </dsp:nvSpPr>
      <dsp:spPr>
        <a:xfrm>
          <a:off x="0" y="0"/>
          <a:ext cx="10359683"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a:t>4) Indirect Addressing</a:t>
          </a:r>
        </a:p>
      </dsp:txBody>
      <dsp:txXfrm>
        <a:off x="31984" y="31984"/>
        <a:ext cx="10295715" cy="591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284B9-EA8A-45F5-8995-5E887C2789D2}">
      <dsp:nvSpPr>
        <dsp:cNvPr id="0" name=""/>
        <dsp:cNvSpPr/>
      </dsp:nvSpPr>
      <dsp:spPr>
        <a:xfrm rot="10800000">
          <a:off x="453829" y="1853"/>
          <a:ext cx="10073101"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dirty="0" smtClean="0"/>
            <a:t>Multiplier and Multiplier accumulator</a:t>
          </a:r>
          <a:endParaRPr lang="en-US" sz="2400" kern="1200" dirty="0"/>
        </a:p>
      </dsp:txBody>
      <dsp:txXfrm rot="10800000">
        <a:off x="566763" y="1853"/>
        <a:ext cx="9960167" cy="451736"/>
      </dsp:txXfrm>
    </dsp:sp>
    <dsp:sp modelId="{672E387F-D543-4591-B558-EFFDFD5BCC23}">
      <dsp:nvSpPr>
        <dsp:cNvPr id="0" name=""/>
        <dsp:cNvSpPr/>
      </dsp:nvSpPr>
      <dsp:spPr>
        <a:xfrm>
          <a:off x="476722" y="1853"/>
          <a:ext cx="451736" cy="451736"/>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C234B4E-3AAB-49C1-B782-D6FD3CBDD38A}">
      <dsp:nvSpPr>
        <dsp:cNvPr id="0" name=""/>
        <dsp:cNvSpPr/>
      </dsp:nvSpPr>
      <dsp:spPr>
        <a:xfrm rot="10800000">
          <a:off x="559967" y="588436"/>
          <a:ext cx="9860826"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dirty="0" smtClean="0"/>
            <a:t>Modified Bus Structures and Memory access in P-DSPs</a:t>
          </a:r>
          <a:endParaRPr lang="en-US" sz="2400" kern="1200" dirty="0"/>
        </a:p>
      </dsp:txBody>
      <dsp:txXfrm rot="10800000">
        <a:off x="672901" y="588436"/>
        <a:ext cx="9747892" cy="451736"/>
      </dsp:txXfrm>
    </dsp:sp>
    <dsp:sp modelId="{54B2E3F2-7B45-4FF6-9977-0A80B12F592B}">
      <dsp:nvSpPr>
        <dsp:cNvPr id="0" name=""/>
        <dsp:cNvSpPr/>
      </dsp:nvSpPr>
      <dsp:spPr>
        <a:xfrm>
          <a:off x="490988" y="588436"/>
          <a:ext cx="451736" cy="451736"/>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BC5BD31-D373-4F05-A0C8-D2F8B4F2A4CB}">
      <dsp:nvSpPr>
        <dsp:cNvPr id="0" name=""/>
        <dsp:cNvSpPr/>
      </dsp:nvSpPr>
      <dsp:spPr>
        <a:xfrm rot="10800000">
          <a:off x="453829" y="1175020"/>
          <a:ext cx="10073101"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dirty="0" smtClean="0"/>
            <a:t>Multiple access memory</a:t>
          </a:r>
          <a:endParaRPr lang="en-US" sz="2400" kern="1200" dirty="0"/>
        </a:p>
      </dsp:txBody>
      <dsp:txXfrm rot="10800000">
        <a:off x="566763" y="1175020"/>
        <a:ext cx="9960167" cy="451736"/>
      </dsp:txXfrm>
    </dsp:sp>
    <dsp:sp modelId="{88A8C575-FF21-45D2-98D0-F1390BD72EE4}">
      <dsp:nvSpPr>
        <dsp:cNvPr id="0" name=""/>
        <dsp:cNvSpPr/>
      </dsp:nvSpPr>
      <dsp:spPr>
        <a:xfrm>
          <a:off x="463278" y="1175020"/>
          <a:ext cx="451736" cy="451736"/>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A1FA508-B01A-4525-BFF3-17A3EB48F4A8}">
      <dsp:nvSpPr>
        <dsp:cNvPr id="0" name=""/>
        <dsp:cNvSpPr/>
      </dsp:nvSpPr>
      <dsp:spPr>
        <a:xfrm rot="10800000">
          <a:off x="453829" y="1761603"/>
          <a:ext cx="10073101"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dirty="0" smtClean="0"/>
            <a:t>Multi-ported memory</a:t>
          </a:r>
          <a:r>
            <a:rPr lang="en-US" sz="2400" i="1" kern="1200" dirty="0" smtClean="0"/>
            <a:t>.</a:t>
          </a:r>
          <a:endParaRPr lang="en-US" sz="2400" kern="1200" dirty="0"/>
        </a:p>
      </dsp:txBody>
      <dsp:txXfrm rot="10800000">
        <a:off x="566763" y="1761603"/>
        <a:ext cx="9960167" cy="451736"/>
      </dsp:txXfrm>
    </dsp:sp>
    <dsp:sp modelId="{DF00FD48-7410-4514-91FC-D1229C2F918A}">
      <dsp:nvSpPr>
        <dsp:cNvPr id="0" name=""/>
        <dsp:cNvSpPr/>
      </dsp:nvSpPr>
      <dsp:spPr>
        <a:xfrm>
          <a:off x="463278" y="1761603"/>
          <a:ext cx="451736" cy="451736"/>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ABBC709-D36C-4F1B-9B97-499D8973862B}">
      <dsp:nvSpPr>
        <dsp:cNvPr id="0" name=""/>
        <dsp:cNvSpPr/>
      </dsp:nvSpPr>
      <dsp:spPr>
        <a:xfrm rot="10800000">
          <a:off x="445833" y="2348186"/>
          <a:ext cx="10089093"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dirty="0" smtClean="0"/>
            <a:t>VLIW architecture, Pipelining, Special Addressing modes in PDSPs</a:t>
          </a:r>
          <a:endParaRPr lang="en-US" sz="2400" i="0" kern="1200" dirty="0"/>
        </a:p>
      </dsp:txBody>
      <dsp:txXfrm rot="10800000">
        <a:off x="558767" y="2348186"/>
        <a:ext cx="9976159" cy="451736"/>
      </dsp:txXfrm>
    </dsp:sp>
    <dsp:sp modelId="{6B795FAD-62C7-4CA8-BFFF-E1FE3497F589}">
      <dsp:nvSpPr>
        <dsp:cNvPr id="0" name=""/>
        <dsp:cNvSpPr/>
      </dsp:nvSpPr>
      <dsp:spPr>
        <a:xfrm>
          <a:off x="449609" y="2348186"/>
          <a:ext cx="451736" cy="451736"/>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9267124-079E-4AA8-9472-9DC2612E627C}">
      <dsp:nvSpPr>
        <dsp:cNvPr id="0" name=""/>
        <dsp:cNvSpPr/>
      </dsp:nvSpPr>
      <dsp:spPr>
        <a:xfrm rot="10800000">
          <a:off x="455691" y="2947468"/>
          <a:ext cx="10089093"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smtClean="0"/>
            <a:t>On chip Peripherals</a:t>
          </a:r>
          <a:endParaRPr lang="en-US" sz="2400" i="0" kern="1200" dirty="0"/>
        </a:p>
      </dsp:txBody>
      <dsp:txXfrm rot="10800000">
        <a:off x="568625" y="2947468"/>
        <a:ext cx="9976159" cy="451736"/>
      </dsp:txXfrm>
    </dsp:sp>
    <dsp:sp modelId="{F7C1A3C8-C38C-43AE-9DDB-B39EB6EFB4C1}">
      <dsp:nvSpPr>
        <dsp:cNvPr id="0" name=""/>
        <dsp:cNvSpPr/>
      </dsp:nvSpPr>
      <dsp:spPr>
        <a:xfrm>
          <a:off x="463463" y="2934770"/>
          <a:ext cx="451736" cy="451736"/>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6DC3E95-32C5-4924-828D-7DC50B4B9C8D}">
      <dsp:nvSpPr>
        <dsp:cNvPr id="0" name=""/>
        <dsp:cNvSpPr/>
      </dsp:nvSpPr>
      <dsp:spPr>
        <a:xfrm rot="10800000">
          <a:off x="445833" y="3521353"/>
          <a:ext cx="10089093"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smtClean="0"/>
            <a:t>Von Neumann and Harvard Architecture, MAC</a:t>
          </a:r>
          <a:endParaRPr lang="en-US" sz="2400" i="0" kern="1200" dirty="0"/>
        </a:p>
      </dsp:txBody>
      <dsp:txXfrm rot="10800000">
        <a:off x="558767" y="3521353"/>
        <a:ext cx="9976159" cy="451736"/>
      </dsp:txXfrm>
    </dsp:sp>
    <dsp:sp modelId="{49000B61-F400-4613-AC17-6D5108757016}">
      <dsp:nvSpPr>
        <dsp:cNvPr id="0" name=""/>
        <dsp:cNvSpPr/>
      </dsp:nvSpPr>
      <dsp:spPr>
        <a:xfrm>
          <a:off x="449609" y="3521353"/>
          <a:ext cx="451736" cy="451736"/>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E9D7CA6-A8E0-4ECA-B1A5-A6C461973944}">
      <dsp:nvSpPr>
        <dsp:cNvPr id="0" name=""/>
        <dsp:cNvSpPr/>
      </dsp:nvSpPr>
      <dsp:spPr>
        <a:xfrm rot="10800000">
          <a:off x="445833" y="4107936"/>
          <a:ext cx="10089093" cy="451736"/>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203" tIns="91440" rIns="170688" bIns="91440" numCol="1" spcCol="1270" anchor="ctr" anchorCtr="0">
          <a:noAutofit/>
        </a:bodyPr>
        <a:lstStyle/>
        <a:p>
          <a:pPr lvl="0" algn="ctr" defTabSz="1066800" rtl="0">
            <a:lnSpc>
              <a:spcPct val="90000"/>
            </a:lnSpc>
            <a:spcBef>
              <a:spcPct val="0"/>
            </a:spcBef>
            <a:spcAft>
              <a:spcPct val="35000"/>
            </a:spcAft>
          </a:pPr>
          <a:r>
            <a:rPr lang="en-US" sz="2400" i="0" kern="1200" smtClean="0"/>
            <a:t>Computational accuracy in DSP processor</a:t>
          </a:r>
          <a:endParaRPr lang="en-US" sz="2400" i="0" kern="1200" dirty="0"/>
        </a:p>
      </dsp:txBody>
      <dsp:txXfrm rot="10800000">
        <a:off x="558767" y="4107936"/>
        <a:ext cx="9976159" cy="451736"/>
      </dsp:txXfrm>
    </dsp:sp>
    <dsp:sp modelId="{B22689D9-0324-4BDB-9354-66F72644580E}">
      <dsp:nvSpPr>
        <dsp:cNvPr id="0" name=""/>
        <dsp:cNvSpPr/>
      </dsp:nvSpPr>
      <dsp:spPr>
        <a:xfrm>
          <a:off x="463463" y="4107936"/>
          <a:ext cx="451736" cy="451736"/>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88534-74E5-413E-9D89-0C1C0A0BB59F}">
      <dsp:nvSpPr>
        <dsp:cNvPr id="0" name=""/>
        <dsp:cNvSpPr/>
      </dsp:nvSpPr>
      <dsp:spPr>
        <a:xfrm>
          <a:off x="0" y="0"/>
          <a:ext cx="10430021" cy="6084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a:t>5) Bit Reversed Addressing Mode</a:t>
          </a:r>
        </a:p>
      </dsp:txBody>
      <dsp:txXfrm>
        <a:off x="29700" y="29700"/>
        <a:ext cx="10370621" cy="54900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7D22-7A51-477F-8D2C-F5C1B70E9FC9}">
      <dsp:nvSpPr>
        <dsp:cNvPr id="0" name=""/>
        <dsp:cNvSpPr/>
      </dsp:nvSpPr>
      <dsp:spPr>
        <a:xfrm>
          <a:off x="0" y="871"/>
          <a:ext cx="10472225" cy="561599"/>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t>6) Circular Addressing</a:t>
          </a:r>
        </a:p>
      </dsp:txBody>
      <dsp:txXfrm>
        <a:off x="27415" y="28286"/>
        <a:ext cx="10417395" cy="50676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067B-EBB9-4499-8D09-B176F791D824}">
      <dsp:nvSpPr>
        <dsp:cNvPr id="0" name=""/>
        <dsp:cNvSpPr/>
      </dsp:nvSpPr>
      <dsp:spPr>
        <a:xfrm>
          <a:off x="0" y="369"/>
          <a:ext cx="10430021" cy="65520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a:t>On Chip Peripherals</a:t>
          </a:r>
        </a:p>
      </dsp:txBody>
      <dsp:txXfrm>
        <a:off x="31984" y="32353"/>
        <a:ext cx="10366053" cy="591232"/>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B4231-0837-460E-8517-4A5C760E10B1}">
      <dsp:nvSpPr>
        <dsp:cNvPr id="0" name=""/>
        <dsp:cNvSpPr/>
      </dsp:nvSpPr>
      <dsp:spPr>
        <a:xfrm>
          <a:off x="0" y="256"/>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1) On-chip Timer</a:t>
          </a:r>
        </a:p>
      </dsp:txBody>
      <dsp:txXfrm>
        <a:off x="25862" y="26118"/>
        <a:ext cx="10463876" cy="478066"/>
      </dsp:txXfrm>
    </dsp:sp>
    <dsp:sp modelId="{B35C026B-0E2F-460D-9BF7-160AD43CA79C}">
      <dsp:nvSpPr>
        <dsp:cNvPr id="0" name=""/>
        <dsp:cNvSpPr/>
      </dsp:nvSpPr>
      <dsp:spPr>
        <a:xfrm>
          <a:off x="0" y="541690"/>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2) Serial Port</a:t>
          </a:r>
        </a:p>
      </dsp:txBody>
      <dsp:txXfrm>
        <a:off x="25862" y="567552"/>
        <a:ext cx="10463876" cy="478066"/>
      </dsp:txXfrm>
    </dsp:sp>
    <dsp:sp modelId="{7D3002AE-3681-451C-B151-3401DA7D0FA7}">
      <dsp:nvSpPr>
        <dsp:cNvPr id="0" name=""/>
        <dsp:cNvSpPr/>
      </dsp:nvSpPr>
      <dsp:spPr>
        <a:xfrm>
          <a:off x="0" y="1083124"/>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3) TDM Serial port</a:t>
          </a:r>
        </a:p>
      </dsp:txBody>
      <dsp:txXfrm>
        <a:off x="25862" y="1108986"/>
        <a:ext cx="10463876" cy="478066"/>
      </dsp:txXfrm>
    </dsp:sp>
    <dsp:sp modelId="{2C98ED0A-323F-4BB7-BF13-842DB35EFB4D}">
      <dsp:nvSpPr>
        <dsp:cNvPr id="0" name=""/>
        <dsp:cNvSpPr/>
      </dsp:nvSpPr>
      <dsp:spPr>
        <a:xfrm>
          <a:off x="0" y="1624559"/>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4) Parallel Port</a:t>
          </a:r>
        </a:p>
      </dsp:txBody>
      <dsp:txXfrm>
        <a:off x="25862" y="1650421"/>
        <a:ext cx="10463876" cy="478066"/>
      </dsp:txXfrm>
    </dsp:sp>
    <dsp:sp modelId="{0F8538CD-48AC-4954-80F4-1112D597579E}">
      <dsp:nvSpPr>
        <dsp:cNvPr id="0" name=""/>
        <dsp:cNvSpPr/>
      </dsp:nvSpPr>
      <dsp:spPr>
        <a:xfrm>
          <a:off x="0" y="2165993"/>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5) Bit I/O Ports</a:t>
          </a:r>
        </a:p>
      </dsp:txBody>
      <dsp:txXfrm>
        <a:off x="25862" y="2191855"/>
        <a:ext cx="10463876" cy="478066"/>
      </dsp:txXfrm>
    </dsp:sp>
    <dsp:sp modelId="{DDE97134-1250-4D98-A6CD-1A30290D3132}">
      <dsp:nvSpPr>
        <dsp:cNvPr id="0" name=""/>
        <dsp:cNvSpPr/>
      </dsp:nvSpPr>
      <dsp:spPr>
        <a:xfrm>
          <a:off x="0" y="2707428"/>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6) Host Port</a:t>
          </a:r>
        </a:p>
      </dsp:txBody>
      <dsp:txXfrm>
        <a:off x="25862" y="2733290"/>
        <a:ext cx="10463876" cy="478066"/>
      </dsp:txXfrm>
    </dsp:sp>
    <dsp:sp modelId="{7960964F-06B1-4405-BB99-B508BBD9D9E2}">
      <dsp:nvSpPr>
        <dsp:cNvPr id="0" name=""/>
        <dsp:cNvSpPr/>
      </dsp:nvSpPr>
      <dsp:spPr>
        <a:xfrm>
          <a:off x="0" y="3248862"/>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7) </a:t>
          </a:r>
          <a:r>
            <a:rPr lang="en-US" sz="2800" kern="1200" dirty="0" err="1"/>
            <a:t>Comm</a:t>
          </a:r>
          <a:r>
            <a:rPr lang="en-US" sz="2800" kern="1200" dirty="0"/>
            <a:t> Ports</a:t>
          </a:r>
        </a:p>
      </dsp:txBody>
      <dsp:txXfrm>
        <a:off x="25862" y="3274724"/>
        <a:ext cx="10463876" cy="478066"/>
      </dsp:txXfrm>
    </dsp:sp>
    <dsp:sp modelId="{593A651B-3BF3-4537-9805-37088B968CB4}">
      <dsp:nvSpPr>
        <dsp:cNvPr id="0" name=""/>
        <dsp:cNvSpPr/>
      </dsp:nvSpPr>
      <dsp:spPr>
        <a:xfrm>
          <a:off x="0" y="3790296"/>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8) On-Chip A/D and D/A Converters</a:t>
          </a:r>
        </a:p>
      </dsp:txBody>
      <dsp:txXfrm>
        <a:off x="25862" y="3816158"/>
        <a:ext cx="10463876" cy="478066"/>
      </dsp:txXfrm>
    </dsp:sp>
    <dsp:sp modelId="{DB730453-EA1F-48B1-B7AB-DFC82B3C947B}">
      <dsp:nvSpPr>
        <dsp:cNvPr id="0" name=""/>
        <dsp:cNvSpPr/>
      </dsp:nvSpPr>
      <dsp:spPr>
        <a:xfrm>
          <a:off x="0" y="4331731"/>
          <a:ext cx="10515600" cy="529790"/>
        </a:xfrm>
        <a:prstGeom prst="roundRect">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9) P-DSPs with RISC &amp; CISC</a:t>
          </a:r>
        </a:p>
      </dsp:txBody>
      <dsp:txXfrm>
        <a:off x="25862" y="4357593"/>
        <a:ext cx="10463876" cy="47806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03648-84C1-4654-8788-436F5CCE5835}">
      <dsp:nvSpPr>
        <dsp:cNvPr id="0" name=""/>
        <dsp:cNvSpPr/>
      </dsp:nvSpPr>
      <dsp:spPr>
        <a:xfrm>
          <a:off x="29338" y="137356"/>
          <a:ext cx="10344406" cy="544422"/>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a:t>2) Serial Port</a:t>
          </a:r>
        </a:p>
      </dsp:txBody>
      <dsp:txXfrm>
        <a:off x="55914" y="163932"/>
        <a:ext cx="10291254" cy="49127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EC26D-2985-42B1-B8C1-81969908AD27}">
      <dsp:nvSpPr>
        <dsp:cNvPr id="0" name=""/>
        <dsp:cNvSpPr/>
      </dsp:nvSpPr>
      <dsp:spPr>
        <a:xfrm>
          <a:off x="0" y="5536"/>
          <a:ext cx="10407554" cy="538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a:t>3) TDM Serial port</a:t>
          </a:r>
        </a:p>
      </dsp:txBody>
      <dsp:txXfrm>
        <a:off x="26273" y="31809"/>
        <a:ext cx="10355008" cy="485654"/>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EC26D-2985-42B1-B8C1-81969908AD27}">
      <dsp:nvSpPr>
        <dsp:cNvPr id="0" name=""/>
        <dsp:cNvSpPr/>
      </dsp:nvSpPr>
      <dsp:spPr>
        <a:xfrm>
          <a:off x="0" y="10341"/>
          <a:ext cx="10415953" cy="65519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a:t>3) TDM Serial port</a:t>
          </a:r>
        </a:p>
      </dsp:txBody>
      <dsp:txXfrm>
        <a:off x="31984" y="42325"/>
        <a:ext cx="10351985" cy="59123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F571-58FD-486A-BF7A-0DC14412EFCE}">
      <dsp:nvSpPr>
        <dsp:cNvPr id="0" name=""/>
        <dsp:cNvSpPr/>
      </dsp:nvSpPr>
      <dsp:spPr>
        <a:xfrm>
          <a:off x="0" y="10341"/>
          <a:ext cx="10444089" cy="65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a:t>9) P-DSPs with RISC &amp; CISC</a:t>
          </a:r>
        </a:p>
      </dsp:txBody>
      <dsp:txXfrm>
        <a:off x="31984" y="42325"/>
        <a:ext cx="10380121" cy="591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82730-C2F1-455C-8982-1875275AE6E9}">
      <dsp:nvSpPr>
        <dsp:cNvPr id="0" name=""/>
        <dsp:cNvSpPr/>
      </dsp:nvSpPr>
      <dsp:spPr>
        <a:xfrm rot="10800000">
          <a:off x="1987928" y="2680"/>
          <a:ext cx="7229600" cy="667755"/>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62" tIns="118110" rIns="220472" bIns="118110" numCol="1" spcCol="1270" anchor="ctr" anchorCtr="0">
          <a:noAutofit/>
        </a:bodyPr>
        <a:lstStyle/>
        <a:p>
          <a:pPr lvl="0" algn="ctr" defTabSz="1377950" rtl="0">
            <a:lnSpc>
              <a:spcPct val="90000"/>
            </a:lnSpc>
            <a:spcBef>
              <a:spcPct val="0"/>
            </a:spcBef>
            <a:spcAft>
              <a:spcPct val="35000"/>
            </a:spcAft>
          </a:pPr>
          <a:r>
            <a:rPr lang="en-US" sz="3100" kern="1200" dirty="0"/>
            <a:t>Architecture</a:t>
          </a:r>
        </a:p>
      </dsp:txBody>
      <dsp:txXfrm rot="10800000">
        <a:off x="2154867" y="2680"/>
        <a:ext cx="7062661" cy="667755"/>
      </dsp:txXfrm>
    </dsp:sp>
    <dsp:sp modelId="{53D26527-1686-4D35-B151-F07B0CE736FB}">
      <dsp:nvSpPr>
        <dsp:cNvPr id="0" name=""/>
        <dsp:cNvSpPr/>
      </dsp:nvSpPr>
      <dsp:spPr>
        <a:xfrm>
          <a:off x="1921373" y="2680"/>
          <a:ext cx="667755" cy="66775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C9CA7D-0CD5-4246-9B7F-7716063C7068}">
      <dsp:nvSpPr>
        <dsp:cNvPr id="0" name=""/>
        <dsp:cNvSpPr/>
      </dsp:nvSpPr>
      <dsp:spPr>
        <a:xfrm rot="10800000">
          <a:off x="1987928" y="858137"/>
          <a:ext cx="7229600" cy="667755"/>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62" tIns="118110" rIns="220472" bIns="118110" numCol="1" spcCol="1270" anchor="ctr" anchorCtr="0">
          <a:noAutofit/>
        </a:bodyPr>
        <a:lstStyle/>
        <a:p>
          <a:pPr lvl="0" algn="ctr" defTabSz="1377950" rtl="0">
            <a:lnSpc>
              <a:spcPct val="90000"/>
            </a:lnSpc>
            <a:spcBef>
              <a:spcPct val="0"/>
            </a:spcBef>
            <a:spcAft>
              <a:spcPct val="35000"/>
            </a:spcAft>
          </a:pPr>
          <a:r>
            <a:rPr lang="en-US" sz="3100" kern="1200" dirty="0"/>
            <a:t>Bus Structure &amp; memory</a:t>
          </a:r>
        </a:p>
      </dsp:txBody>
      <dsp:txXfrm rot="10800000">
        <a:off x="2154867" y="858137"/>
        <a:ext cx="7062661" cy="667755"/>
      </dsp:txXfrm>
    </dsp:sp>
    <dsp:sp modelId="{A9DCD598-EE47-4F01-A4CF-5869C4086EF6}">
      <dsp:nvSpPr>
        <dsp:cNvPr id="0" name=""/>
        <dsp:cNvSpPr/>
      </dsp:nvSpPr>
      <dsp:spPr>
        <a:xfrm>
          <a:off x="1921373" y="858137"/>
          <a:ext cx="667755" cy="66775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277E05-4B2D-4039-80EC-61B84E27DB99}">
      <dsp:nvSpPr>
        <dsp:cNvPr id="0" name=""/>
        <dsp:cNvSpPr/>
      </dsp:nvSpPr>
      <dsp:spPr>
        <a:xfrm rot="10800000">
          <a:off x="1987928" y="1713594"/>
          <a:ext cx="7229600" cy="667755"/>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62" tIns="118110" rIns="220472" bIns="118110" numCol="1" spcCol="1270" anchor="ctr" anchorCtr="0">
          <a:noAutofit/>
        </a:bodyPr>
        <a:lstStyle/>
        <a:p>
          <a:pPr lvl="0" algn="ctr" defTabSz="1377950" rtl="0">
            <a:lnSpc>
              <a:spcPct val="90000"/>
            </a:lnSpc>
            <a:spcBef>
              <a:spcPct val="0"/>
            </a:spcBef>
            <a:spcAft>
              <a:spcPct val="35000"/>
            </a:spcAft>
          </a:pPr>
          <a:r>
            <a:rPr lang="en-US" sz="3100" kern="1200"/>
            <a:t>CPU</a:t>
          </a:r>
        </a:p>
      </dsp:txBody>
      <dsp:txXfrm rot="10800000">
        <a:off x="2154867" y="1713594"/>
        <a:ext cx="7062661" cy="667755"/>
      </dsp:txXfrm>
    </dsp:sp>
    <dsp:sp modelId="{73641AF3-2453-4A17-BAEC-B4DA50E27DC5}">
      <dsp:nvSpPr>
        <dsp:cNvPr id="0" name=""/>
        <dsp:cNvSpPr/>
      </dsp:nvSpPr>
      <dsp:spPr>
        <a:xfrm>
          <a:off x="1921373" y="1713594"/>
          <a:ext cx="667755" cy="66775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A6D3EC-8A28-45EB-9E35-B162290FE7E3}">
      <dsp:nvSpPr>
        <dsp:cNvPr id="0" name=""/>
        <dsp:cNvSpPr/>
      </dsp:nvSpPr>
      <dsp:spPr>
        <a:xfrm rot="10800000">
          <a:off x="1987928" y="2569051"/>
          <a:ext cx="7229600" cy="667755"/>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62" tIns="118110" rIns="220472" bIns="118110" numCol="1" spcCol="1270" anchor="ctr" anchorCtr="0">
          <a:noAutofit/>
        </a:bodyPr>
        <a:lstStyle/>
        <a:p>
          <a:pPr lvl="0" algn="ctr" defTabSz="1377950" rtl="0">
            <a:lnSpc>
              <a:spcPct val="90000"/>
            </a:lnSpc>
            <a:spcBef>
              <a:spcPct val="0"/>
            </a:spcBef>
            <a:spcAft>
              <a:spcPct val="35000"/>
            </a:spcAft>
          </a:pPr>
          <a:r>
            <a:rPr lang="en-US" sz="3100" kern="1200"/>
            <a:t>Addressing modes</a:t>
          </a:r>
        </a:p>
      </dsp:txBody>
      <dsp:txXfrm rot="10800000">
        <a:off x="2154867" y="2569051"/>
        <a:ext cx="7062661" cy="667755"/>
      </dsp:txXfrm>
    </dsp:sp>
    <dsp:sp modelId="{5BE693B1-9BD8-4902-9B26-628EF8BF59DF}">
      <dsp:nvSpPr>
        <dsp:cNvPr id="0" name=""/>
        <dsp:cNvSpPr/>
      </dsp:nvSpPr>
      <dsp:spPr>
        <a:xfrm>
          <a:off x="1921373" y="2569051"/>
          <a:ext cx="667755" cy="66775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EF250B-052F-43EB-B7B3-05E965960904}">
      <dsp:nvSpPr>
        <dsp:cNvPr id="0" name=""/>
        <dsp:cNvSpPr/>
      </dsp:nvSpPr>
      <dsp:spPr>
        <a:xfrm rot="10800000">
          <a:off x="1987928" y="3424508"/>
          <a:ext cx="7229600" cy="667755"/>
        </a:xfrm>
        <a:prstGeom prst="homePlat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62" tIns="118110" rIns="220472" bIns="118110" numCol="1" spcCol="1270" anchor="ctr" anchorCtr="0">
          <a:noAutofit/>
        </a:bodyPr>
        <a:lstStyle/>
        <a:p>
          <a:pPr lvl="0" algn="ctr" defTabSz="1377950" rtl="0">
            <a:lnSpc>
              <a:spcPct val="90000"/>
            </a:lnSpc>
            <a:spcBef>
              <a:spcPct val="0"/>
            </a:spcBef>
            <a:spcAft>
              <a:spcPct val="35000"/>
            </a:spcAft>
          </a:pPr>
          <a:r>
            <a:rPr lang="en-US" sz="3100" kern="1200"/>
            <a:t>AL syntax</a:t>
          </a:r>
        </a:p>
      </dsp:txBody>
      <dsp:txXfrm rot="10800000">
        <a:off x="2154867" y="3424508"/>
        <a:ext cx="7062661" cy="667755"/>
      </dsp:txXfrm>
    </dsp:sp>
    <dsp:sp modelId="{B0988FF0-D7AB-4922-BA3B-CEDE39F40B4F}">
      <dsp:nvSpPr>
        <dsp:cNvPr id="0" name=""/>
        <dsp:cNvSpPr/>
      </dsp:nvSpPr>
      <dsp:spPr>
        <a:xfrm>
          <a:off x="1921373" y="3424508"/>
          <a:ext cx="667755" cy="667755"/>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284B9-EA8A-45F5-8995-5E887C2789D2}">
      <dsp:nvSpPr>
        <dsp:cNvPr id="0" name=""/>
        <dsp:cNvSpPr/>
      </dsp:nvSpPr>
      <dsp:spPr>
        <a:xfrm rot="10800000">
          <a:off x="453829" y="1406"/>
          <a:ext cx="10073101" cy="863957"/>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0981" tIns="106680" rIns="199136" bIns="106680" numCol="1" spcCol="1270" anchor="ctr" anchorCtr="0">
          <a:noAutofit/>
        </a:bodyPr>
        <a:lstStyle/>
        <a:p>
          <a:pPr lvl="0" algn="ctr" defTabSz="1244600" rtl="0">
            <a:lnSpc>
              <a:spcPct val="90000"/>
            </a:lnSpc>
            <a:spcBef>
              <a:spcPct val="0"/>
            </a:spcBef>
            <a:spcAft>
              <a:spcPct val="35000"/>
            </a:spcAft>
          </a:pPr>
          <a:r>
            <a:rPr lang="en-US" sz="2800" i="1" kern="1200" dirty="0"/>
            <a:t>Assembly language Instructions </a:t>
          </a:r>
          <a:endParaRPr lang="en-US" sz="2800" kern="1200" dirty="0"/>
        </a:p>
      </dsp:txBody>
      <dsp:txXfrm rot="10800000">
        <a:off x="669818" y="1406"/>
        <a:ext cx="9857112" cy="863957"/>
      </dsp:txXfrm>
    </dsp:sp>
    <dsp:sp modelId="{672E387F-D543-4591-B558-EFFDFD5BCC23}">
      <dsp:nvSpPr>
        <dsp:cNvPr id="0" name=""/>
        <dsp:cNvSpPr/>
      </dsp:nvSpPr>
      <dsp:spPr>
        <a:xfrm>
          <a:off x="461230" y="1406"/>
          <a:ext cx="863957" cy="863957"/>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C234B4E-3AAB-49C1-B782-D6FD3CBDD38A}">
      <dsp:nvSpPr>
        <dsp:cNvPr id="0" name=""/>
        <dsp:cNvSpPr/>
      </dsp:nvSpPr>
      <dsp:spPr>
        <a:xfrm rot="10800000">
          <a:off x="559967" y="1111860"/>
          <a:ext cx="9860826" cy="863957"/>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0981" tIns="106680" rIns="199136" bIns="106680" numCol="1" spcCol="1270" anchor="ctr" anchorCtr="0">
          <a:noAutofit/>
        </a:bodyPr>
        <a:lstStyle/>
        <a:p>
          <a:pPr lvl="0" algn="ctr" defTabSz="1244600" rtl="0">
            <a:lnSpc>
              <a:spcPct val="90000"/>
            </a:lnSpc>
            <a:spcBef>
              <a:spcPct val="0"/>
            </a:spcBef>
            <a:spcAft>
              <a:spcPct val="35000"/>
            </a:spcAft>
          </a:pPr>
          <a:r>
            <a:rPr lang="en-US" sz="2800" i="1" kern="1200"/>
            <a:t>Simple ALP – Pipeline structure</a:t>
          </a:r>
          <a:endParaRPr lang="en-US" sz="2800" kern="1200"/>
        </a:p>
      </dsp:txBody>
      <dsp:txXfrm rot="10800000">
        <a:off x="775956" y="1111860"/>
        <a:ext cx="9644837" cy="863957"/>
      </dsp:txXfrm>
    </dsp:sp>
    <dsp:sp modelId="{54B2E3F2-7B45-4FF6-9977-0A80B12F592B}">
      <dsp:nvSpPr>
        <dsp:cNvPr id="0" name=""/>
        <dsp:cNvSpPr/>
      </dsp:nvSpPr>
      <dsp:spPr>
        <a:xfrm>
          <a:off x="490950" y="1111860"/>
          <a:ext cx="863957" cy="863957"/>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BC5BD31-D373-4F05-A0C8-D2F8B4F2A4CB}">
      <dsp:nvSpPr>
        <dsp:cNvPr id="0" name=""/>
        <dsp:cNvSpPr/>
      </dsp:nvSpPr>
      <dsp:spPr>
        <a:xfrm rot="10800000">
          <a:off x="453829" y="2222314"/>
          <a:ext cx="10073101" cy="863957"/>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0981" tIns="106680" rIns="199136" bIns="106680" numCol="1" spcCol="1270" anchor="ctr" anchorCtr="0">
          <a:noAutofit/>
        </a:bodyPr>
        <a:lstStyle/>
        <a:p>
          <a:pPr lvl="0" algn="ctr" defTabSz="1244600" rtl="0">
            <a:lnSpc>
              <a:spcPct val="90000"/>
            </a:lnSpc>
            <a:spcBef>
              <a:spcPct val="0"/>
            </a:spcBef>
            <a:spcAft>
              <a:spcPct val="35000"/>
            </a:spcAft>
          </a:pPr>
          <a:r>
            <a:rPr lang="en-US" sz="2800" i="1" kern="1200" dirty="0"/>
            <a:t>Operation Block Diagram of DSP starter kit</a:t>
          </a:r>
          <a:endParaRPr lang="en-US" sz="2800" kern="1200" dirty="0"/>
        </a:p>
      </dsp:txBody>
      <dsp:txXfrm rot="10800000">
        <a:off x="669818" y="2222314"/>
        <a:ext cx="9857112" cy="863957"/>
      </dsp:txXfrm>
    </dsp:sp>
    <dsp:sp modelId="{88A8C575-FF21-45D2-98D0-F1390BD72EE4}">
      <dsp:nvSpPr>
        <dsp:cNvPr id="0" name=""/>
        <dsp:cNvSpPr/>
      </dsp:nvSpPr>
      <dsp:spPr>
        <a:xfrm>
          <a:off x="477092" y="2222314"/>
          <a:ext cx="863957" cy="863957"/>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A1FA508-B01A-4525-BFF3-17A3EB48F4A8}">
      <dsp:nvSpPr>
        <dsp:cNvPr id="0" name=""/>
        <dsp:cNvSpPr/>
      </dsp:nvSpPr>
      <dsp:spPr>
        <a:xfrm rot="10800000">
          <a:off x="453829" y="3332769"/>
          <a:ext cx="10073101" cy="863957"/>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0981" tIns="106680" rIns="199136" bIns="106680" numCol="1" spcCol="1270" anchor="ctr" anchorCtr="0">
          <a:noAutofit/>
        </a:bodyPr>
        <a:lstStyle/>
        <a:p>
          <a:pPr lvl="0" algn="ctr" defTabSz="1244600" rtl="0">
            <a:lnSpc>
              <a:spcPct val="90000"/>
            </a:lnSpc>
            <a:spcBef>
              <a:spcPct val="0"/>
            </a:spcBef>
            <a:spcAft>
              <a:spcPct val="35000"/>
            </a:spcAft>
          </a:pPr>
          <a:r>
            <a:rPr lang="en-US" sz="2800" i="1" kern="1200" smtClean="0"/>
            <a:t>Application </a:t>
          </a:r>
          <a:r>
            <a:rPr lang="en-US" sz="2800" i="1" kern="1200" dirty="0"/>
            <a:t>Programs for processing real time signals.</a:t>
          </a:r>
          <a:endParaRPr lang="en-US" sz="2800" kern="1200" dirty="0"/>
        </a:p>
      </dsp:txBody>
      <dsp:txXfrm rot="10800000">
        <a:off x="669818" y="3332769"/>
        <a:ext cx="9857112" cy="863957"/>
      </dsp:txXfrm>
    </dsp:sp>
    <dsp:sp modelId="{DF00FD48-7410-4514-91FC-D1229C2F918A}">
      <dsp:nvSpPr>
        <dsp:cNvPr id="0" name=""/>
        <dsp:cNvSpPr/>
      </dsp:nvSpPr>
      <dsp:spPr>
        <a:xfrm>
          <a:off x="477092" y="3332769"/>
          <a:ext cx="863957" cy="863957"/>
        </a:xfrm>
        <a:prstGeom prst="ellipse">
          <a:avLst/>
        </a:prstGeom>
        <a:solidFill>
          <a:srgbClr val="0070C0"/>
        </a:solidFill>
        <a:ln>
          <a:solidFill>
            <a:schemeClr val="accent1"/>
          </a:solid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91D4F-48C1-4D00-A4F5-FB3A170375A7}">
      <dsp:nvSpPr>
        <dsp:cNvPr id="0" name=""/>
        <dsp:cNvSpPr/>
      </dsp:nvSpPr>
      <dsp:spPr>
        <a:xfrm rot="10800000">
          <a:off x="1364255" y="1504"/>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Data Addressing modes of TMS320C54XX DSPs</a:t>
          </a:r>
        </a:p>
      </dsp:txBody>
      <dsp:txXfrm rot="10800000">
        <a:off x="1510248" y="1504"/>
        <a:ext cx="9268592" cy="583971"/>
      </dsp:txXfrm>
    </dsp:sp>
    <dsp:sp modelId="{5CD1B6C6-C984-4EAD-A478-C9A01C9AD035}">
      <dsp:nvSpPr>
        <dsp:cNvPr id="0" name=""/>
        <dsp:cNvSpPr/>
      </dsp:nvSpPr>
      <dsp:spPr>
        <a:xfrm>
          <a:off x="1337454" y="1504"/>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DDDE9A2-6903-4DC4-88CA-DA6D1617096A}">
      <dsp:nvSpPr>
        <dsp:cNvPr id="0" name=""/>
        <dsp:cNvSpPr/>
      </dsp:nvSpPr>
      <dsp:spPr>
        <a:xfrm rot="10800000">
          <a:off x="1364255" y="759795"/>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Data Addressing modes of TMS320C54XX Processors</a:t>
          </a:r>
        </a:p>
      </dsp:txBody>
      <dsp:txXfrm rot="10800000">
        <a:off x="1510248" y="759795"/>
        <a:ext cx="9268592" cy="583971"/>
      </dsp:txXfrm>
    </dsp:sp>
    <dsp:sp modelId="{64E836B0-FFE1-443F-B8A4-729B8A4B0840}">
      <dsp:nvSpPr>
        <dsp:cNvPr id="0" name=""/>
        <dsp:cNvSpPr/>
      </dsp:nvSpPr>
      <dsp:spPr>
        <a:xfrm>
          <a:off x="1337454" y="759795"/>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1482C10-02CD-4EAC-BFD2-1AF816CC0962}">
      <dsp:nvSpPr>
        <dsp:cNvPr id="0" name=""/>
        <dsp:cNvSpPr/>
      </dsp:nvSpPr>
      <dsp:spPr>
        <a:xfrm rot="10800000">
          <a:off x="1364255" y="1518086"/>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a:t>Program Control</a:t>
          </a:r>
        </a:p>
      </dsp:txBody>
      <dsp:txXfrm rot="10800000">
        <a:off x="1510248" y="1518086"/>
        <a:ext cx="9268592" cy="583971"/>
      </dsp:txXfrm>
    </dsp:sp>
    <dsp:sp modelId="{500C2095-0CC8-4748-845E-A8C6BAB0EAE1}">
      <dsp:nvSpPr>
        <dsp:cNvPr id="0" name=""/>
        <dsp:cNvSpPr/>
      </dsp:nvSpPr>
      <dsp:spPr>
        <a:xfrm>
          <a:off x="1337454" y="1518086"/>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A3DA08-ECCB-4D95-8A89-9DDA32590C9D}">
      <dsp:nvSpPr>
        <dsp:cNvPr id="0" name=""/>
        <dsp:cNvSpPr/>
      </dsp:nvSpPr>
      <dsp:spPr>
        <a:xfrm rot="10800000">
          <a:off x="1364255" y="2276378"/>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a:t>On-chip peripheral</a:t>
          </a:r>
        </a:p>
      </dsp:txBody>
      <dsp:txXfrm rot="10800000">
        <a:off x="1510248" y="2276378"/>
        <a:ext cx="9268592" cy="583971"/>
      </dsp:txXfrm>
    </dsp:sp>
    <dsp:sp modelId="{B65B1997-6714-4ACA-8F5C-25AEEEE6C405}">
      <dsp:nvSpPr>
        <dsp:cNvPr id="0" name=""/>
        <dsp:cNvSpPr/>
      </dsp:nvSpPr>
      <dsp:spPr>
        <a:xfrm>
          <a:off x="1337454" y="2276378"/>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74190C3-32C2-4095-893B-B9AC4B51B01F}">
      <dsp:nvSpPr>
        <dsp:cNvPr id="0" name=""/>
        <dsp:cNvSpPr/>
      </dsp:nvSpPr>
      <dsp:spPr>
        <a:xfrm rot="10800000">
          <a:off x="1364255" y="3034669"/>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a:t>Interrupts of TMS320C54XX processors</a:t>
          </a:r>
        </a:p>
      </dsp:txBody>
      <dsp:txXfrm rot="10800000">
        <a:off x="1510248" y="3034669"/>
        <a:ext cx="9268592" cy="583971"/>
      </dsp:txXfrm>
    </dsp:sp>
    <dsp:sp modelId="{D2DAA14D-972A-4ED4-8A25-B30457A76318}">
      <dsp:nvSpPr>
        <dsp:cNvPr id="0" name=""/>
        <dsp:cNvSpPr/>
      </dsp:nvSpPr>
      <dsp:spPr>
        <a:xfrm>
          <a:off x="1337454" y="3034669"/>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8BF2FE8-E164-4053-AB31-6D5E17640FE9}">
      <dsp:nvSpPr>
        <dsp:cNvPr id="0" name=""/>
        <dsp:cNvSpPr/>
      </dsp:nvSpPr>
      <dsp:spPr>
        <a:xfrm rot="10800000">
          <a:off x="1364255" y="3792960"/>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a:t>Pipeline Operation of TMS320C54XX Processors</a:t>
          </a:r>
        </a:p>
      </dsp:txBody>
      <dsp:txXfrm rot="10800000">
        <a:off x="1510248" y="3792960"/>
        <a:ext cx="9268592" cy="583971"/>
      </dsp:txXfrm>
    </dsp:sp>
    <dsp:sp modelId="{C2B425A7-0073-492E-B7D5-B3F8088F0347}">
      <dsp:nvSpPr>
        <dsp:cNvPr id="0" name=""/>
        <dsp:cNvSpPr/>
      </dsp:nvSpPr>
      <dsp:spPr>
        <a:xfrm>
          <a:off x="1337454" y="3792960"/>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9B0A249-8F0D-4F01-ACD9-B9EEC36E422E}">
      <dsp:nvSpPr>
        <dsp:cNvPr id="0" name=""/>
        <dsp:cNvSpPr/>
      </dsp:nvSpPr>
      <dsp:spPr>
        <a:xfrm rot="10800000">
          <a:off x="1364255" y="4551252"/>
          <a:ext cx="9414585" cy="583971"/>
        </a:xfrm>
        <a:prstGeom prst="homePlate">
          <a:avLst/>
        </a:prstGeom>
        <a:solidFill>
          <a:srgbClr val="00206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7515"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smtClean="0"/>
            <a:t>          Block </a:t>
          </a:r>
          <a:r>
            <a:rPr lang="en-US" sz="2000" kern="1200" dirty="0"/>
            <a:t>diagrams of internal Hardware, buses , internal memory organization.</a:t>
          </a:r>
        </a:p>
      </dsp:txBody>
      <dsp:txXfrm rot="10800000">
        <a:off x="1510248" y="4551252"/>
        <a:ext cx="9268592" cy="583971"/>
      </dsp:txXfrm>
    </dsp:sp>
    <dsp:sp modelId="{A66D9CBE-752A-40EB-90AC-8D87E9E51DDE}">
      <dsp:nvSpPr>
        <dsp:cNvPr id="0" name=""/>
        <dsp:cNvSpPr/>
      </dsp:nvSpPr>
      <dsp:spPr>
        <a:xfrm>
          <a:off x="1337454" y="4551252"/>
          <a:ext cx="583971" cy="583971"/>
        </a:xfrm>
        <a:prstGeom prst="ellipse">
          <a:avLst/>
        </a:prstGeom>
        <a:solidFill>
          <a:srgbClr val="0070C0"/>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ECF86-FC8A-4F19-9A52-5542CBACD612}"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A5C96-5292-4A27-86F8-7B4E97AC6E3F}" type="slidenum">
              <a:rPr lang="en-US" smtClean="0"/>
              <a:t>‹#›</a:t>
            </a:fld>
            <a:endParaRPr lang="en-US"/>
          </a:p>
        </p:txBody>
      </p:sp>
    </p:spTree>
    <p:extLst>
      <p:ext uri="{BB962C8B-B14F-4D97-AF65-F5344CB8AC3E}">
        <p14:creationId xmlns:p14="http://schemas.microsoft.com/office/powerpoint/2010/main" val="2608112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564920-8329-4FF3-8689-5854A691654C}" type="slidenum">
              <a:rPr lang="en-US" smtClean="0"/>
              <a:t>11</a:t>
            </a:fld>
            <a:endParaRPr lang="en-US"/>
          </a:p>
        </p:txBody>
      </p:sp>
    </p:spTree>
    <p:extLst>
      <p:ext uri="{BB962C8B-B14F-4D97-AF65-F5344CB8AC3E}">
        <p14:creationId xmlns:p14="http://schemas.microsoft.com/office/powerpoint/2010/main" val="26802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A5C96-5292-4A27-86F8-7B4E97AC6E3F}" type="slidenum">
              <a:rPr lang="en-US" smtClean="0"/>
              <a:t>24</a:t>
            </a:fld>
            <a:endParaRPr lang="en-US"/>
          </a:p>
        </p:txBody>
      </p:sp>
    </p:spTree>
    <p:extLst>
      <p:ext uri="{BB962C8B-B14F-4D97-AF65-F5344CB8AC3E}">
        <p14:creationId xmlns:p14="http://schemas.microsoft.com/office/powerpoint/2010/main" val="413707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A5C96-5292-4A27-86F8-7B4E97AC6E3F}" type="slidenum">
              <a:rPr lang="en-US" smtClean="0"/>
              <a:t>27</a:t>
            </a:fld>
            <a:endParaRPr lang="en-US"/>
          </a:p>
        </p:txBody>
      </p:sp>
    </p:spTree>
    <p:extLst>
      <p:ext uri="{BB962C8B-B14F-4D97-AF65-F5344CB8AC3E}">
        <p14:creationId xmlns:p14="http://schemas.microsoft.com/office/powerpoint/2010/main" val="2561681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14274" eaLnBrk="0" hangingPunct="0">
              <a:defRPr sz="3500" b="1">
                <a:solidFill>
                  <a:schemeClr val="accent2"/>
                </a:solidFill>
                <a:latin typeface="Arial" charset="0"/>
                <a:cs typeface="Arial" charset="0"/>
              </a:defRPr>
            </a:lvl1pPr>
            <a:lvl2pPr marL="730171" indent="-280835" defTabSz="914274" eaLnBrk="0" hangingPunct="0">
              <a:defRPr sz="3500" b="1">
                <a:solidFill>
                  <a:schemeClr val="accent2"/>
                </a:solidFill>
                <a:latin typeface="Arial" charset="0"/>
                <a:cs typeface="Arial" charset="0"/>
              </a:defRPr>
            </a:lvl2pPr>
            <a:lvl3pPr marL="1123340" indent="-224668" defTabSz="914274" eaLnBrk="0" hangingPunct="0">
              <a:defRPr sz="3500" b="1">
                <a:solidFill>
                  <a:schemeClr val="accent2"/>
                </a:solidFill>
                <a:latin typeface="Arial" charset="0"/>
                <a:cs typeface="Arial" charset="0"/>
              </a:defRPr>
            </a:lvl3pPr>
            <a:lvl4pPr marL="1572677" indent="-224668" defTabSz="914274" eaLnBrk="0" hangingPunct="0">
              <a:defRPr sz="3500" b="1">
                <a:solidFill>
                  <a:schemeClr val="accent2"/>
                </a:solidFill>
                <a:latin typeface="Arial" charset="0"/>
                <a:cs typeface="Arial" charset="0"/>
              </a:defRPr>
            </a:lvl4pPr>
            <a:lvl5pPr marL="2022013" indent="-224668" defTabSz="914274" eaLnBrk="0" hangingPunct="0">
              <a:defRPr sz="3500" b="1">
                <a:solidFill>
                  <a:schemeClr val="accent2"/>
                </a:solidFill>
                <a:latin typeface="Arial" charset="0"/>
                <a:cs typeface="Arial" charset="0"/>
              </a:defRPr>
            </a:lvl5pPr>
            <a:lvl6pPr marL="2471349" indent="-224668" algn="ctr" defTabSz="914274" eaLnBrk="0" fontAlgn="base" hangingPunct="0">
              <a:spcBef>
                <a:spcPct val="0"/>
              </a:spcBef>
              <a:spcAft>
                <a:spcPct val="0"/>
              </a:spcAft>
              <a:defRPr sz="3500" b="1">
                <a:solidFill>
                  <a:schemeClr val="accent2"/>
                </a:solidFill>
                <a:latin typeface="Arial" charset="0"/>
                <a:cs typeface="Arial" charset="0"/>
              </a:defRPr>
            </a:lvl6pPr>
            <a:lvl7pPr marL="2920685" indent="-224668" algn="ctr" defTabSz="914274" eaLnBrk="0" fontAlgn="base" hangingPunct="0">
              <a:spcBef>
                <a:spcPct val="0"/>
              </a:spcBef>
              <a:spcAft>
                <a:spcPct val="0"/>
              </a:spcAft>
              <a:defRPr sz="3500" b="1">
                <a:solidFill>
                  <a:schemeClr val="accent2"/>
                </a:solidFill>
                <a:latin typeface="Arial" charset="0"/>
                <a:cs typeface="Arial" charset="0"/>
              </a:defRPr>
            </a:lvl7pPr>
            <a:lvl8pPr marL="3370021" indent="-224668" algn="ctr" defTabSz="914274" eaLnBrk="0" fontAlgn="base" hangingPunct="0">
              <a:spcBef>
                <a:spcPct val="0"/>
              </a:spcBef>
              <a:spcAft>
                <a:spcPct val="0"/>
              </a:spcAft>
              <a:defRPr sz="3500" b="1">
                <a:solidFill>
                  <a:schemeClr val="accent2"/>
                </a:solidFill>
                <a:latin typeface="Arial" charset="0"/>
                <a:cs typeface="Arial" charset="0"/>
              </a:defRPr>
            </a:lvl8pPr>
            <a:lvl9pPr marL="3819357" indent="-224668" algn="ctr" defTabSz="914274" eaLnBrk="0" fontAlgn="base" hangingPunct="0">
              <a:spcBef>
                <a:spcPct val="0"/>
              </a:spcBef>
              <a:spcAft>
                <a:spcPct val="0"/>
              </a:spcAft>
              <a:defRPr sz="3500" b="1">
                <a:solidFill>
                  <a:schemeClr val="accent2"/>
                </a:solidFill>
                <a:latin typeface="Arial" charset="0"/>
                <a:cs typeface="Arial" charset="0"/>
              </a:defRPr>
            </a:lvl9pPr>
          </a:lstStyle>
          <a:p>
            <a:pPr eaLnBrk="1" hangingPunct="1"/>
            <a:fld id="{B84606C3-F3F2-40B8-BF26-A147C0EC4C65}" type="slidenum">
              <a:rPr lang="en-US" altLang="en-US" sz="1200" b="0">
                <a:solidFill>
                  <a:schemeClr val="tx1"/>
                </a:solidFill>
              </a:rPr>
              <a:pPr eaLnBrk="1" hangingPunct="1"/>
              <a:t>33</a:t>
            </a:fld>
            <a:endParaRPr lang="en-US" altLang="en-US" sz="1200" b="0">
              <a:solidFill>
                <a:schemeClr val="tx1"/>
              </a:solidFill>
            </a:endParaRPr>
          </a:p>
        </p:txBody>
      </p:sp>
      <p:sp>
        <p:nvSpPr>
          <p:cNvPr id="75779" name="Rectangle 2"/>
          <p:cNvSpPr>
            <a:spLocks noGrp="1" noRot="1" noChangeAspect="1" noChangeArrowheads="1" noTextEdit="1"/>
          </p:cNvSpPr>
          <p:nvPr>
            <p:ph type="sldImg"/>
          </p:nvPr>
        </p:nvSpPr>
        <p:spPr>
          <a:xfrm>
            <a:off x="685800" y="1143000"/>
            <a:ext cx="5486400" cy="3086100"/>
          </a:xfrm>
          <a:ln/>
        </p:spPr>
      </p:sp>
      <p:sp>
        <p:nvSpPr>
          <p:cNvPr id="7578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14274" eaLnBrk="0" hangingPunct="0">
              <a:defRPr sz="3500" b="1">
                <a:solidFill>
                  <a:schemeClr val="accent2"/>
                </a:solidFill>
                <a:latin typeface="Arial" charset="0"/>
                <a:cs typeface="Arial" charset="0"/>
              </a:defRPr>
            </a:lvl1pPr>
            <a:lvl2pPr marL="730171" indent="-280835" defTabSz="914274" eaLnBrk="0" hangingPunct="0">
              <a:defRPr sz="3500" b="1">
                <a:solidFill>
                  <a:schemeClr val="accent2"/>
                </a:solidFill>
                <a:latin typeface="Arial" charset="0"/>
                <a:cs typeface="Arial" charset="0"/>
              </a:defRPr>
            </a:lvl2pPr>
            <a:lvl3pPr marL="1123340" indent="-224668" defTabSz="914274" eaLnBrk="0" hangingPunct="0">
              <a:defRPr sz="3500" b="1">
                <a:solidFill>
                  <a:schemeClr val="accent2"/>
                </a:solidFill>
                <a:latin typeface="Arial" charset="0"/>
                <a:cs typeface="Arial" charset="0"/>
              </a:defRPr>
            </a:lvl3pPr>
            <a:lvl4pPr marL="1572677" indent="-224668" defTabSz="914274" eaLnBrk="0" hangingPunct="0">
              <a:defRPr sz="3500" b="1">
                <a:solidFill>
                  <a:schemeClr val="accent2"/>
                </a:solidFill>
                <a:latin typeface="Arial" charset="0"/>
                <a:cs typeface="Arial" charset="0"/>
              </a:defRPr>
            </a:lvl4pPr>
            <a:lvl5pPr marL="2022013" indent="-224668" defTabSz="914274" eaLnBrk="0" hangingPunct="0">
              <a:defRPr sz="3500" b="1">
                <a:solidFill>
                  <a:schemeClr val="accent2"/>
                </a:solidFill>
                <a:latin typeface="Arial" charset="0"/>
                <a:cs typeface="Arial" charset="0"/>
              </a:defRPr>
            </a:lvl5pPr>
            <a:lvl6pPr marL="2471349" indent="-224668" algn="ctr" defTabSz="914274" eaLnBrk="0" fontAlgn="base" hangingPunct="0">
              <a:spcBef>
                <a:spcPct val="0"/>
              </a:spcBef>
              <a:spcAft>
                <a:spcPct val="0"/>
              </a:spcAft>
              <a:defRPr sz="3500" b="1">
                <a:solidFill>
                  <a:schemeClr val="accent2"/>
                </a:solidFill>
                <a:latin typeface="Arial" charset="0"/>
                <a:cs typeface="Arial" charset="0"/>
              </a:defRPr>
            </a:lvl6pPr>
            <a:lvl7pPr marL="2920685" indent="-224668" algn="ctr" defTabSz="914274" eaLnBrk="0" fontAlgn="base" hangingPunct="0">
              <a:spcBef>
                <a:spcPct val="0"/>
              </a:spcBef>
              <a:spcAft>
                <a:spcPct val="0"/>
              </a:spcAft>
              <a:defRPr sz="3500" b="1">
                <a:solidFill>
                  <a:schemeClr val="accent2"/>
                </a:solidFill>
                <a:latin typeface="Arial" charset="0"/>
                <a:cs typeface="Arial" charset="0"/>
              </a:defRPr>
            </a:lvl7pPr>
            <a:lvl8pPr marL="3370021" indent="-224668" algn="ctr" defTabSz="914274" eaLnBrk="0" fontAlgn="base" hangingPunct="0">
              <a:spcBef>
                <a:spcPct val="0"/>
              </a:spcBef>
              <a:spcAft>
                <a:spcPct val="0"/>
              </a:spcAft>
              <a:defRPr sz="3500" b="1">
                <a:solidFill>
                  <a:schemeClr val="accent2"/>
                </a:solidFill>
                <a:latin typeface="Arial" charset="0"/>
                <a:cs typeface="Arial" charset="0"/>
              </a:defRPr>
            </a:lvl8pPr>
            <a:lvl9pPr marL="3819357" indent="-224668" algn="ctr" defTabSz="914274" eaLnBrk="0" fontAlgn="base" hangingPunct="0">
              <a:spcBef>
                <a:spcPct val="0"/>
              </a:spcBef>
              <a:spcAft>
                <a:spcPct val="0"/>
              </a:spcAft>
              <a:defRPr sz="3500" b="1">
                <a:solidFill>
                  <a:schemeClr val="accent2"/>
                </a:solidFill>
                <a:latin typeface="Arial" charset="0"/>
                <a:cs typeface="Arial" charset="0"/>
              </a:defRPr>
            </a:lvl9pPr>
          </a:lstStyle>
          <a:p>
            <a:pPr eaLnBrk="1" hangingPunct="1"/>
            <a:fld id="{7AD45316-EE3A-4488-BA6E-1F442FF18DDE}" type="slidenum">
              <a:rPr lang="en-US" altLang="en-US" sz="1200" b="0">
                <a:solidFill>
                  <a:schemeClr val="tx1"/>
                </a:solidFill>
              </a:rPr>
              <a:pPr eaLnBrk="1" hangingPunct="1"/>
              <a:t>34</a:t>
            </a:fld>
            <a:endParaRPr lang="en-US" altLang="en-US" sz="1200" b="0">
              <a:solidFill>
                <a:schemeClr val="tx1"/>
              </a:solidFill>
            </a:endParaRPr>
          </a:p>
        </p:txBody>
      </p:sp>
      <p:sp>
        <p:nvSpPr>
          <p:cNvPr id="76803" name="Rectangle 2"/>
          <p:cNvSpPr>
            <a:spLocks noGrp="1" noRot="1" noChangeAspect="1" noChangeArrowheads="1" noTextEdit="1"/>
          </p:cNvSpPr>
          <p:nvPr>
            <p:ph type="sldImg"/>
          </p:nvPr>
        </p:nvSpPr>
        <p:spPr>
          <a:xfrm>
            <a:off x="685800" y="1143000"/>
            <a:ext cx="5486400" cy="3086100"/>
          </a:xfrm>
          <a:ln/>
        </p:spPr>
      </p:sp>
      <p:sp>
        <p:nvSpPr>
          <p:cNvPr id="7680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10F98-5BC3-42BE-8E0B-0B3E81457FFE}" type="datetime1">
              <a:rPr lang="en-US" smtClean="0"/>
              <a:t>9/5/2021</a:t>
            </a:fld>
            <a:endParaRPr lang="en-US"/>
          </a:p>
        </p:txBody>
      </p:sp>
      <p:sp>
        <p:nvSpPr>
          <p:cNvPr id="5" name="Footer Placeholder 4"/>
          <p:cNvSpPr>
            <a:spLocks noGrp="1"/>
          </p:cNvSpPr>
          <p:nvPr>
            <p:ph type="ftr" sz="quarter" idx="11"/>
          </p:nvPr>
        </p:nvSpPr>
        <p:spPr/>
        <p:txBody>
          <a:bodyPr/>
          <a:lstStyle/>
          <a:p>
            <a:r>
              <a:rPr lang="en-US" smtClean="0"/>
              <a:t>M N KAPSE, SVPCET, NAGPUR</a:t>
            </a:r>
            <a:endParaRPr lang="en-US"/>
          </a:p>
        </p:txBody>
      </p:sp>
      <p:sp>
        <p:nvSpPr>
          <p:cNvPr id="6" name="Slide Number Placeholder 5"/>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2782165890"/>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948480-76D0-45F1-87BF-648AF6934500}" type="datetime1">
              <a:rPr lang="en-US" smtClean="0"/>
              <a:t>9/5/2021</a:t>
            </a:fld>
            <a:endParaRPr lang="en-US"/>
          </a:p>
        </p:txBody>
      </p:sp>
      <p:sp>
        <p:nvSpPr>
          <p:cNvPr id="5" name="Footer Placeholder 4"/>
          <p:cNvSpPr>
            <a:spLocks noGrp="1"/>
          </p:cNvSpPr>
          <p:nvPr>
            <p:ph type="ftr" sz="quarter" idx="11"/>
          </p:nvPr>
        </p:nvSpPr>
        <p:spPr/>
        <p:txBody>
          <a:bodyPr/>
          <a:lstStyle/>
          <a:p>
            <a:r>
              <a:rPr lang="en-US" smtClean="0"/>
              <a:t>M N KAPSE, SVPCET, NAGPUR</a:t>
            </a:r>
            <a:endParaRPr lang="en-US"/>
          </a:p>
        </p:txBody>
      </p:sp>
      <p:sp>
        <p:nvSpPr>
          <p:cNvPr id="6" name="Slide Number Placeholder 5"/>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968280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8ED334-D4B0-48E3-895C-E4911CD277B5}" type="datetime1">
              <a:rPr lang="en-US" smtClean="0"/>
              <a:t>9/5/2021</a:t>
            </a:fld>
            <a:endParaRPr lang="en-US"/>
          </a:p>
        </p:txBody>
      </p:sp>
      <p:sp>
        <p:nvSpPr>
          <p:cNvPr id="5" name="Footer Placeholder 4"/>
          <p:cNvSpPr>
            <a:spLocks noGrp="1"/>
          </p:cNvSpPr>
          <p:nvPr>
            <p:ph type="ftr" sz="quarter" idx="11"/>
          </p:nvPr>
        </p:nvSpPr>
        <p:spPr/>
        <p:txBody>
          <a:bodyPr/>
          <a:lstStyle/>
          <a:p>
            <a:r>
              <a:rPr lang="en-US" smtClean="0"/>
              <a:t>M N KAPSE, SVPCET, NAGPUR</a:t>
            </a:r>
            <a:endParaRPr lang="en-US"/>
          </a:p>
        </p:txBody>
      </p:sp>
      <p:sp>
        <p:nvSpPr>
          <p:cNvPr id="6" name="Slide Number Placeholder 5"/>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3361270097"/>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endParaRPr lang="el-GR" altLang="en-US"/>
          </a:p>
        </p:txBody>
      </p:sp>
      <p:sp>
        <p:nvSpPr>
          <p:cNvPr id="6" name="Footer Placeholder 5"/>
          <p:cNvSpPr>
            <a:spLocks noGrp="1"/>
          </p:cNvSpPr>
          <p:nvPr>
            <p:ph type="ftr" sz="quarter" idx="11"/>
          </p:nvPr>
        </p:nvSpPr>
        <p:spPr>
          <a:xfrm>
            <a:off x="2844800" y="6248400"/>
            <a:ext cx="6096000" cy="476250"/>
          </a:xfrm>
        </p:spPr>
        <p:txBody>
          <a:bodyPr/>
          <a:lstStyle>
            <a:lvl1pPr>
              <a:defRPr/>
            </a:lvl1pPr>
          </a:lstStyle>
          <a:p>
            <a:r>
              <a:rPr lang="el-GR" altLang="en-US"/>
              <a:t>ACOE343 - Embedded Real-Time Processor Systems - Frederick University</a:t>
            </a:r>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9069DF39-5DB3-4399-A141-27A586E545F8}" type="slidenum">
              <a:rPr lang="el-GR" altLang="en-US"/>
              <a:pPr/>
              <a:t>‹#›</a:t>
            </a:fld>
            <a:endParaRPr lang="el-GR" altLang="en-US"/>
          </a:p>
        </p:txBody>
      </p:sp>
    </p:spTree>
    <p:extLst>
      <p:ext uri="{BB962C8B-B14F-4D97-AF65-F5344CB8AC3E}">
        <p14:creationId xmlns:p14="http://schemas.microsoft.com/office/powerpoint/2010/main" val="273699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600" y="2709069"/>
            <a:ext cx="10972800" cy="960107"/>
          </a:xfrm>
        </p:spPr>
        <p:txBody>
          <a:bodyPr anchor="b">
            <a:noAutofit/>
          </a:bodyPr>
          <a:lstStyle>
            <a:lvl1pPr algn="ctr">
              <a:defRPr sz="5334" kern="0" spc="1333"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647228" y="3573165"/>
            <a:ext cx="10897544" cy="383894"/>
          </a:xfrm>
        </p:spPr>
        <p:txBody>
          <a:bodyPr>
            <a:noAutofit/>
          </a:bodyPr>
          <a:lstStyle>
            <a:lvl1pPr algn="ctr">
              <a:spcBef>
                <a:spcPts val="0"/>
              </a:spcBef>
              <a:defRPr sz="1867" spc="667"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647228" y="6309320"/>
            <a:ext cx="10897544" cy="383894"/>
          </a:xfrm>
        </p:spPr>
        <p:txBody>
          <a:bodyPr/>
          <a:lstStyle>
            <a:lvl1pPr algn="ctr">
              <a:spcBef>
                <a:spcPts val="0"/>
              </a:spcBef>
              <a:defRPr baseline="0">
                <a:solidFill>
                  <a:schemeClr val="tx1"/>
                </a:solidFill>
              </a:defRPr>
            </a:lvl1pPr>
          </a:lstStyle>
          <a:p>
            <a:pPr lvl="0"/>
            <a:r>
              <a:rPr kumimoji="1" lang="en-US" altLang="ja-JP" dirty="0"/>
              <a:t>Author</a:t>
            </a:r>
            <a:endParaRPr kumimoji="1" lang="ja-JP" altLang="en-US" dirty="0"/>
          </a:p>
        </p:txBody>
      </p:sp>
      <p:cxnSp>
        <p:nvCxnSpPr>
          <p:cNvPr id="9" name="直線コネクタ 8"/>
          <p:cNvCxnSpPr/>
          <p:nvPr/>
        </p:nvCxnSpPr>
        <p:spPr>
          <a:xfrm flipV="1">
            <a:off x="5875985" y="1508787"/>
            <a:ext cx="441088" cy="672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5875985" y="1748813"/>
            <a:ext cx="441088" cy="672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5875985" y="1988840"/>
            <a:ext cx="441088" cy="6720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7132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9600" y="2709069"/>
            <a:ext cx="10972800" cy="960107"/>
          </a:xfrm>
        </p:spPr>
        <p:txBody>
          <a:bodyPr anchor="b">
            <a:noAutofit/>
          </a:bodyPr>
          <a:lstStyle>
            <a:lvl1pPr algn="ctr">
              <a:defRPr sz="5334" kern="0" spc="1333"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647228" y="3573165"/>
            <a:ext cx="10897544" cy="383894"/>
          </a:xfrm>
        </p:spPr>
        <p:txBody>
          <a:bodyPr>
            <a:noAutofit/>
          </a:bodyPr>
          <a:lstStyle>
            <a:lvl1pPr algn="ctr">
              <a:spcBef>
                <a:spcPts val="0"/>
              </a:spcBef>
              <a:defRPr sz="1867" spc="667"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647228" y="5445224"/>
            <a:ext cx="10897544" cy="1247990"/>
          </a:xfrm>
        </p:spPr>
        <p:txBody>
          <a:bodyPr anchor="b"/>
          <a:lstStyle>
            <a:lvl1pPr algn="ctr">
              <a:spcBef>
                <a:spcPts val="0"/>
              </a:spcBef>
              <a:defRPr baseline="0">
                <a:solidFill>
                  <a:schemeClr val="tx1"/>
                </a:solidFill>
              </a:defRPr>
            </a:lvl1pPr>
          </a:lstStyle>
          <a:p>
            <a:pPr lvl="0"/>
            <a:r>
              <a:rPr kumimoji="1" lang="en-US" altLang="ja-JP" dirty="0"/>
              <a:t>Info</a:t>
            </a:r>
            <a:endParaRPr kumimoji="1" lang="ja-JP" altLang="en-US" dirty="0"/>
          </a:p>
        </p:txBody>
      </p:sp>
      <p:cxnSp>
        <p:nvCxnSpPr>
          <p:cNvPr id="12" name="直線コネクタ 11"/>
          <p:cNvCxnSpPr/>
          <p:nvPr userDrawn="1"/>
        </p:nvCxnSpPr>
        <p:spPr>
          <a:xfrm flipV="1">
            <a:off x="5875985" y="1508787"/>
            <a:ext cx="441088" cy="672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5875985" y="1748813"/>
            <a:ext cx="441088" cy="672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V="1">
            <a:off x="5875985" y="1988840"/>
            <a:ext cx="441088" cy="6720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504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718936" y="5157193"/>
            <a:ext cx="9039103" cy="960107"/>
          </a:xfrm>
        </p:spPr>
        <p:txBody>
          <a:bodyPr anchor="b">
            <a:noAutofit/>
          </a:bodyPr>
          <a:lstStyle>
            <a:lvl1pPr algn="l">
              <a:defRPr sz="4800" kern="0" spc="1333" baseline="0"/>
            </a:lvl1pPr>
          </a:lstStyle>
          <a:p>
            <a:r>
              <a:rPr kumimoji="1" lang="en-US" altLang="ja-JP" dirty="0"/>
              <a:t>SECTION TITLE</a:t>
            </a:r>
            <a:endParaRPr kumimoji="1" lang="ja-JP" altLang="en-US" dirty="0"/>
          </a:p>
        </p:txBody>
      </p:sp>
      <p:sp>
        <p:nvSpPr>
          <p:cNvPr id="4" name="テキスト プレースホルダー 5"/>
          <p:cNvSpPr>
            <a:spLocks noGrp="1"/>
          </p:cNvSpPr>
          <p:nvPr>
            <p:ph type="body" sz="quarter" idx="12" hasCustomPrompt="1"/>
          </p:nvPr>
        </p:nvSpPr>
        <p:spPr>
          <a:xfrm>
            <a:off x="718936" y="5973135"/>
            <a:ext cx="8977109" cy="383894"/>
          </a:xfrm>
        </p:spPr>
        <p:txBody>
          <a:bodyPr>
            <a:noAutofit/>
          </a:bodyPr>
          <a:lstStyle>
            <a:lvl1pPr algn="l">
              <a:spcBef>
                <a:spcPts val="0"/>
              </a:spcBef>
              <a:defRPr sz="1867" spc="200" baseline="0">
                <a:solidFill>
                  <a:schemeClr val="tx1"/>
                </a:solidFill>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728864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718936" y="740702"/>
            <a:ext cx="4128817" cy="1344149"/>
          </a:xfrm>
          <a:prstGeom prst="rect">
            <a:avLst/>
          </a:prstGeom>
        </p:spPr>
        <p:txBody>
          <a:bodyPr anchor="ctr"/>
          <a:lstStyle>
            <a:lvl1pPr algn="l">
              <a:defRPr sz="4800" spc="400" baseline="0"/>
            </a:lvl1pPr>
          </a:lstStyle>
          <a:p>
            <a:r>
              <a:rPr kumimoji="1" lang="en-US" altLang="ja-JP" dirty="0"/>
              <a:t>HISTORY</a:t>
            </a:r>
            <a:endParaRPr kumimoji="1" lang="ja-JP" altLang="en-US" dirty="0"/>
          </a:p>
        </p:txBody>
      </p:sp>
      <p:grpSp>
        <p:nvGrpSpPr>
          <p:cNvPr id="4" name="グループ化 3"/>
          <p:cNvGrpSpPr/>
          <p:nvPr userDrawn="1"/>
        </p:nvGrpSpPr>
        <p:grpSpPr>
          <a:xfrm>
            <a:off x="382869" y="308653"/>
            <a:ext cx="441088" cy="1152128"/>
            <a:chOff x="4012746" y="1615108"/>
            <a:chExt cx="661574" cy="1728192"/>
          </a:xfrm>
        </p:grpSpPr>
        <p:cxnSp>
          <p:nvCxnSpPr>
            <p:cNvPr id="5" name="直線コネクタ 4"/>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直線コネクタ 8"/>
          <p:cNvCxnSpPr/>
          <p:nvPr userDrawn="1"/>
        </p:nvCxnSpPr>
        <p:spPr>
          <a:xfrm>
            <a:off x="609652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28496" y="812710"/>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14" hasCustomPrompt="1"/>
          </p:nvPr>
        </p:nvSpPr>
        <p:spPr>
          <a:xfrm>
            <a:off x="6336047" y="548680"/>
            <a:ext cx="2784551" cy="864096"/>
          </a:xfrm>
        </p:spPr>
        <p:txBody>
          <a:bodyPr anchor="ctr">
            <a:noAutofit/>
          </a:bodyPr>
          <a:lstStyle>
            <a:lvl1pPr algn="l">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14" name="テキスト プレースホルダー 6"/>
          <p:cNvSpPr>
            <a:spLocks noGrp="1"/>
          </p:cNvSpPr>
          <p:nvPr>
            <p:ph type="body" sz="quarter" idx="15" hasCustomPrompt="1"/>
          </p:nvPr>
        </p:nvSpPr>
        <p:spPr>
          <a:xfrm>
            <a:off x="6336047" y="1268760"/>
            <a:ext cx="5521092" cy="1104123"/>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6" name="円/楕円 15"/>
          <p:cNvSpPr/>
          <p:nvPr userDrawn="1"/>
        </p:nvSpPr>
        <p:spPr>
          <a:xfrm>
            <a:off x="5928496" y="2876939"/>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テキスト プレースホルダー 6"/>
          <p:cNvSpPr>
            <a:spLocks noGrp="1"/>
          </p:cNvSpPr>
          <p:nvPr>
            <p:ph type="body" sz="quarter" idx="16" hasCustomPrompt="1"/>
          </p:nvPr>
        </p:nvSpPr>
        <p:spPr>
          <a:xfrm>
            <a:off x="3059738" y="2612909"/>
            <a:ext cx="2784551" cy="864096"/>
          </a:xfrm>
        </p:spPr>
        <p:txBody>
          <a:bodyPr anchor="ctr">
            <a:noAutofit/>
          </a:bodyPr>
          <a:lstStyle>
            <a:lvl1pPr algn="r">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334860" y="3332989"/>
            <a:ext cx="5521092" cy="1104123"/>
          </a:xfrm>
        </p:spPr>
        <p:txBody>
          <a:bodyPr>
            <a:noAutofit/>
          </a:bodyPr>
          <a:lstStyle>
            <a:lvl1pPr algn="r">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5928496" y="4893163"/>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18" hasCustomPrompt="1"/>
          </p:nvPr>
        </p:nvSpPr>
        <p:spPr>
          <a:xfrm>
            <a:off x="6336047" y="4629133"/>
            <a:ext cx="2784551" cy="864096"/>
          </a:xfrm>
        </p:spPr>
        <p:txBody>
          <a:bodyPr anchor="ctr">
            <a:noAutofit/>
          </a:bodyPr>
          <a:lstStyle>
            <a:lvl1pPr algn="l">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6336047" y="5349213"/>
            <a:ext cx="5521092" cy="1104123"/>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8681538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800"/>
                            </p:stCondLst>
                            <p:childTnLst>
                              <p:par>
                                <p:cTn id="18" presetID="2" presetClass="entr" presetSubtype="1"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lt">
                                    <p:tmPct val="10000"/>
                                  </p:iterate>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50"/>
                            </p:stCondLst>
                            <p:childTnLst>
                              <p:par>
                                <p:cTn id="27" presetID="10" presetClass="entr" presetSubtype="0" fill="hold" grpId="0" nodeType="after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childTnLst>
                          </p:cTn>
                        </p:par>
                        <p:par>
                          <p:cTn id="30" fill="hold">
                            <p:stCondLst>
                              <p:cond delay="2950"/>
                            </p:stCondLst>
                            <p:childTnLst>
                              <p:par>
                                <p:cTn id="31" presetID="2" presetClass="entr" presetSubtype="1" decel="10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0"/>
                                  </p:stCondLst>
                                  <p:iterate type="lt">
                                    <p:tmPct val="10000"/>
                                  </p:iterate>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par>
                          <p:cTn id="43" fill="hold">
                            <p:stCondLst>
                              <p:cond delay="4100"/>
                            </p:stCondLst>
                            <p:childTnLst>
                              <p:par>
                                <p:cTn id="44" presetID="2" presetClass="entr" presetSubtype="1" decel="10000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0"/>
                                  </p:stCondLst>
                                  <p:iterate type="lt">
                                    <p:tmPct val="10000"/>
                                  </p:iterate>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4750"/>
                            </p:stCondLst>
                            <p:childTnLst>
                              <p:par>
                                <p:cTn id="53" presetID="10" presetClass="entr" presetSubtype="0"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fade">
                                      <p:cBhvr>
                                        <p:cTn id="55"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3"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cxnSp>
        <p:nvCxnSpPr>
          <p:cNvPr id="9" name="直線コネクタ 8"/>
          <p:cNvCxnSpPr/>
          <p:nvPr userDrawn="1"/>
        </p:nvCxnSpPr>
        <p:spPr>
          <a:xfrm>
            <a:off x="609652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円/楕円 15"/>
          <p:cNvSpPr/>
          <p:nvPr userDrawn="1"/>
        </p:nvSpPr>
        <p:spPr>
          <a:xfrm>
            <a:off x="5928496" y="812710"/>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テキスト プレースホルダー 6"/>
          <p:cNvSpPr>
            <a:spLocks noGrp="1"/>
          </p:cNvSpPr>
          <p:nvPr>
            <p:ph type="body" sz="quarter" idx="16" hasCustomPrompt="1"/>
          </p:nvPr>
        </p:nvSpPr>
        <p:spPr>
          <a:xfrm>
            <a:off x="3059738" y="548680"/>
            <a:ext cx="2784551" cy="864096"/>
          </a:xfrm>
        </p:spPr>
        <p:txBody>
          <a:bodyPr anchor="ctr">
            <a:noAutofit/>
          </a:bodyPr>
          <a:lstStyle>
            <a:lvl1pPr algn="r">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334860" y="1268760"/>
            <a:ext cx="5521092" cy="1104123"/>
          </a:xfrm>
        </p:spPr>
        <p:txBody>
          <a:bodyPr>
            <a:noAutofit/>
          </a:bodyPr>
          <a:lstStyle>
            <a:lvl1pPr algn="r">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5928496" y="2828934"/>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18" hasCustomPrompt="1"/>
          </p:nvPr>
        </p:nvSpPr>
        <p:spPr>
          <a:xfrm>
            <a:off x="6336047" y="2564904"/>
            <a:ext cx="2784551" cy="864096"/>
          </a:xfrm>
        </p:spPr>
        <p:txBody>
          <a:bodyPr anchor="ctr">
            <a:noAutofit/>
          </a:bodyPr>
          <a:lstStyle>
            <a:lvl1pPr algn="l">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6336047" y="3284984"/>
            <a:ext cx="5521092" cy="1104123"/>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円/楕円 21"/>
          <p:cNvSpPr/>
          <p:nvPr userDrawn="1"/>
        </p:nvSpPr>
        <p:spPr>
          <a:xfrm>
            <a:off x="5928496" y="4893163"/>
            <a:ext cx="336066" cy="3360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0" hasCustomPrompt="1"/>
          </p:nvPr>
        </p:nvSpPr>
        <p:spPr>
          <a:xfrm>
            <a:off x="3059738" y="4629133"/>
            <a:ext cx="2784551" cy="864096"/>
          </a:xfrm>
        </p:spPr>
        <p:txBody>
          <a:bodyPr anchor="ctr">
            <a:noAutofit/>
          </a:bodyPr>
          <a:lstStyle>
            <a:lvl1pPr algn="r">
              <a:lnSpc>
                <a:spcPct val="100000"/>
              </a:lnSpc>
              <a:spcBef>
                <a:spcPts val="0"/>
              </a:spcBef>
              <a:defRPr sz="5334" baseline="0">
                <a:solidFill>
                  <a:schemeClr val="tx1">
                    <a:alpha val="90000"/>
                  </a:schemeClr>
                </a:solidFill>
              </a:defRPr>
            </a:lvl1pPr>
          </a:lstStyle>
          <a:p>
            <a:pPr lvl="0"/>
            <a:r>
              <a:rPr kumimoji="1" lang="en-US" altLang="ja-JP" dirty="0"/>
              <a:t>9999</a:t>
            </a:r>
          </a:p>
        </p:txBody>
      </p:sp>
      <p:sp>
        <p:nvSpPr>
          <p:cNvPr id="24" name="テキスト プレースホルダー 6"/>
          <p:cNvSpPr>
            <a:spLocks noGrp="1"/>
          </p:cNvSpPr>
          <p:nvPr>
            <p:ph type="body" sz="quarter" idx="21" hasCustomPrompt="1"/>
          </p:nvPr>
        </p:nvSpPr>
        <p:spPr>
          <a:xfrm>
            <a:off x="334860" y="5349213"/>
            <a:ext cx="5521092" cy="1104123"/>
          </a:xfrm>
        </p:spPr>
        <p:txBody>
          <a:bodyPr>
            <a:noAutofit/>
          </a:bodyPr>
          <a:lstStyle>
            <a:lvl1pPr algn="r">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981005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iterate type="lt">
                                    <p:tmPct val="10000"/>
                                  </p:iterate>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150"/>
                            </p:stCondLst>
                            <p:childTnLst>
                              <p:par>
                                <p:cTn id="18" presetID="10" presetClass="entr" presetSubtype="0" fill="hold" grpId="0" nodeType="after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par>
                          <p:cTn id="21" fill="hold">
                            <p:stCondLst>
                              <p:cond delay="1650"/>
                            </p:stCondLst>
                            <p:childTnLst>
                              <p:par>
                                <p:cTn id="22" presetID="2" presetClass="entr" presetSubtype="1"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2" decel="100000" fill="hold" grpId="0" nodeType="withEffect">
                                  <p:stCondLst>
                                    <p:cond delay="0"/>
                                  </p:stCondLst>
                                  <p:iterate type="lt">
                                    <p:tmPct val="10000"/>
                                  </p:iterate>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10" presetClass="entr" presetSubtype="0" fill="hold" grpId="0" nodeType="after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childTnLst>
                                </p:cTn>
                              </p:par>
                            </p:childTnLst>
                          </p:cTn>
                        </p:par>
                        <p:par>
                          <p:cTn id="34" fill="hold">
                            <p:stCondLst>
                              <p:cond delay="2800"/>
                            </p:stCondLst>
                            <p:childTnLst>
                              <p:par>
                                <p:cTn id="35" presetID="2" presetClass="entr" presetSubtype="1" decel="10000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par>
                                <p:cTn id="39" presetID="2" presetClass="entr" presetSubtype="8" decel="100000" fill="hold" grpId="0" nodeType="withEffect">
                                  <p:stCondLst>
                                    <p:cond delay="0"/>
                                  </p:stCondLst>
                                  <p:iterate type="lt">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3450"/>
                            </p:stCondLst>
                            <p:childTnLst>
                              <p:par>
                                <p:cTn id="44" presetID="10" presetClass="entr" presetSubtype="0" fill="hold" grpId="0" nodeType="afterEffect">
                                  <p:stCondLst>
                                    <p:cond delay="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fade">
                                      <p:cBhvr>
                                        <p:cTn id="4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tfolio">
    <p:spTree>
      <p:nvGrpSpPr>
        <p:cNvPr id="1" name=""/>
        <p:cNvGrpSpPr/>
        <p:nvPr/>
      </p:nvGrpSpPr>
      <p:grpSpPr>
        <a:xfrm>
          <a:off x="0" y="0"/>
          <a:ext cx="0" cy="0"/>
          <a:chOff x="0" y="0"/>
          <a:chExt cx="0" cy="0"/>
        </a:xfrm>
      </p:grpSpPr>
      <p:sp>
        <p:nvSpPr>
          <p:cNvPr id="9" name="図プレースホルダー 9"/>
          <p:cNvSpPr>
            <a:spLocks noGrp="1"/>
          </p:cNvSpPr>
          <p:nvPr>
            <p:ph type="pic" sz="quarter" idx="15" hasCustomPrompt="1"/>
          </p:nvPr>
        </p:nvSpPr>
        <p:spPr>
          <a:xfrm>
            <a:off x="95011" y="116830"/>
            <a:ext cx="2592315" cy="259209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2783543" y="116632"/>
            <a:ext cx="5904970" cy="259209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94812" y="2804931"/>
            <a:ext cx="4320855" cy="3936437"/>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4511686" y="2804931"/>
            <a:ext cx="1920380" cy="1968219"/>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4511686" y="4869160"/>
            <a:ext cx="7585501" cy="187220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8784532" y="116632"/>
            <a:ext cx="3312655" cy="259209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13" hasCustomPrompt="1"/>
          </p:nvPr>
        </p:nvSpPr>
        <p:spPr>
          <a:xfrm>
            <a:off x="6576095" y="2948947"/>
            <a:ext cx="5521092" cy="912101"/>
          </a:xfrm>
        </p:spPr>
        <p:txBody>
          <a:bodyPr anchor="b">
            <a:noAutofit/>
          </a:bodyPr>
          <a:lstStyle>
            <a:lvl1pPr algn="l">
              <a:spcBef>
                <a:spcPts val="0"/>
              </a:spcBef>
              <a:defRPr sz="4800" baseline="0">
                <a:solidFill>
                  <a:schemeClr val="tx1"/>
                </a:solidFill>
              </a:defRPr>
            </a:lvl1pPr>
          </a:lstStyle>
          <a:p>
            <a:pPr lvl="0"/>
            <a:r>
              <a:rPr kumimoji="1" lang="en-US" altLang="ja-JP" dirty="0"/>
              <a:t>Caption Goes Here</a:t>
            </a:r>
            <a:endParaRPr kumimoji="1" lang="ja-JP" altLang="en-US" dirty="0"/>
          </a:p>
        </p:txBody>
      </p:sp>
      <p:sp>
        <p:nvSpPr>
          <p:cNvPr id="18" name="テキスト プレースホルダー 6"/>
          <p:cNvSpPr>
            <a:spLocks noGrp="1"/>
          </p:cNvSpPr>
          <p:nvPr>
            <p:ph type="body" sz="quarter" idx="14" hasCustomPrompt="1"/>
          </p:nvPr>
        </p:nvSpPr>
        <p:spPr>
          <a:xfrm>
            <a:off x="6576095" y="3765037"/>
            <a:ext cx="5521092" cy="864096"/>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5275110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build="p">
        <p:tmplLst>
          <p:tmpl lvl="1">
            <p:tnLst>
              <p:par>
                <p:cTn presetID="10" presetClass="entr" presetSubtype="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allAtOnce">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18936" y="2752274"/>
            <a:ext cx="4128817" cy="1344149"/>
          </a:xfrm>
          <a:prstGeom prst="rect">
            <a:avLst/>
          </a:prstGeom>
        </p:spPr>
        <p:txBody>
          <a:bodyPr anchor="ctr"/>
          <a:lstStyle>
            <a:lvl1pPr algn="l">
              <a:defRPr sz="4800" spc="400" baseline="0"/>
            </a:lvl1pPr>
          </a:lstStyle>
          <a:p>
            <a:r>
              <a:rPr kumimoji="1" lang="en-US" altLang="ja-JP" dirty="0"/>
              <a:t>TEXT</a:t>
            </a:r>
            <a:endParaRPr kumimoji="1" lang="ja-JP" altLang="en-US" dirty="0"/>
          </a:p>
        </p:txBody>
      </p:sp>
      <p:grpSp>
        <p:nvGrpSpPr>
          <p:cNvPr id="13" name="グループ化 12"/>
          <p:cNvGrpSpPr/>
          <p:nvPr userDrawn="1"/>
        </p:nvGrpSpPr>
        <p:grpSpPr>
          <a:xfrm>
            <a:off x="4559696" y="842085"/>
            <a:ext cx="1034845" cy="1152128"/>
            <a:chOff x="7054974" y="1111052"/>
            <a:chExt cx="1552133" cy="1728192"/>
          </a:xfrm>
        </p:grpSpPr>
        <p:sp>
          <p:nvSpPr>
            <p:cNvPr id="5" name="テキスト ボックス 4"/>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1</a:t>
              </a:r>
              <a:endParaRPr kumimoji="1" lang="ja-JP" altLang="en-US" sz="6400"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4559696" y="2234239"/>
            <a:ext cx="1034845" cy="1152128"/>
            <a:chOff x="7054974" y="1111052"/>
            <a:chExt cx="1552133" cy="1728192"/>
          </a:xfrm>
        </p:grpSpPr>
        <p:sp>
          <p:nvSpPr>
            <p:cNvPr id="15" name="テキスト ボックス 14"/>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2</a:t>
              </a:r>
              <a:endParaRPr kumimoji="1" lang="ja-JP" altLang="en-US" sz="6400"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4559696" y="3626394"/>
            <a:ext cx="1034845" cy="1152128"/>
            <a:chOff x="7054974" y="1111052"/>
            <a:chExt cx="1552133" cy="1728192"/>
          </a:xfrm>
        </p:grpSpPr>
        <p:sp>
          <p:nvSpPr>
            <p:cNvPr id="18" name="テキスト ボックス 17"/>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3</a:t>
              </a:r>
              <a:endParaRPr kumimoji="1" lang="ja-JP" altLang="en-US" sz="6400"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userDrawn="1"/>
        </p:nvGrpSpPr>
        <p:grpSpPr>
          <a:xfrm>
            <a:off x="4559696" y="5018549"/>
            <a:ext cx="1034845" cy="1152128"/>
            <a:chOff x="7054974" y="1111052"/>
            <a:chExt cx="1552133" cy="1728192"/>
          </a:xfrm>
        </p:grpSpPr>
        <p:sp>
          <p:nvSpPr>
            <p:cNvPr id="21" name="テキスト ボックス 20"/>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4</a:t>
              </a:r>
              <a:endParaRPr kumimoji="1" lang="ja-JP" altLang="en-US" sz="6400" dirty="0">
                <a:solidFill>
                  <a:schemeClr val="tx1">
                    <a:lumMod val="50000"/>
                  </a:schemeClr>
                </a:solidFill>
              </a:endParaRPr>
            </a:p>
          </p:txBody>
        </p:sp>
        <p:cxnSp>
          <p:nvCxnSpPr>
            <p:cNvPr id="22" name="直線コネクタ 2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5711924" y="784055"/>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5711924" y="1302090"/>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5711924" y="2165100"/>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5711924" y="2683135"/>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5711924" y="3546145"/>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5711924" y="4064179"/>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9" name="テキスト プレースホルダー 6"/>
          <p:cNvSpPr>
            <a:spLocks noGrp="1"/>
          </p:cNvSpPr>
          <p:nvPr>
            <p:ph type="body" sz="quarter" idx="19" hasCustomPrompt="1"/>
          </p:nvPr>
        </p:nvSpPr>
        <p:spPr>
          <a:xfrm>
            <a:off x="5711924" y="4927189"/>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30" name="テキスト プレースホルダー 6"/>
          <p:cNvSpPr>
            <a:spLocks noGrp="1"/>
          </p:cNvSpPr>
          <p:nvPr>
            <p:ph type="body" sz="quarter" idx="20" hasCustomPrompt="1"/>
          </p:nvPr>
        </p:nvSpPr>
        <p:spPr>
          <a:xfrm>
            <a:off x="5711924" y="5445224"/>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382869" y="2320226"/>
            <a:ext cx="441088" cy="1152128"/>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92691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par>
                          <p:cTn id="52" fill="hold">
                            <p:stCondLst>
                              <p:cond delay="265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Effect transition="in" filter="fade">
                                      <p:cBhvr>
                                        <p:cTn id="58" dur="500"/>
                                        <p:tgtEl>
                                          <p:spTgt spid="2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xEl>
                                              <p:pRg st="0" end="0"/>
                                            </p:txEl>
                                          </p:spTgt>
                                        </p:tgtEl>
                                        <p:attrNameLst>
                                          <p:attrName>style.visibility</p:attrName>
                                        </p:attrNameLst>
                                      </p:cBhvr>
                                      <p:to>
                                        <p:strVal val="visible"/>
                                      </p:to>
                                    </p:set>
                                    <p:animEffect transition="in" filter="fade">
                                      <p:cBhvr>
                                        <p:cTn id="61" dur="500"/>
                                        <p:tgtEl>
                                          <p:spTgt spid="30">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xEl>
                                              <p:pRg st="1" end="1"/>
                                            </p:txEl>
                                          </p:spTgt>
                                        </p:tgtEl>
                                        <p:attrNameLst>
                                          <p:attrName>style.visibility</p:attrName>
                                        </p:attrNameLst>
                                      </p:cBhvr>
                                      <p:to>
                                        <p:strVal val="visible"/>
                                      </p:to>
                                    </p:set>
                                    <p:animEffect transition="in" filter="fade">
                                      <p:cBhvr>
                                        <p:cTn id="64"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660BE3-C5C4-4E4E-81F5-ED07D6C901D4}" type="datetime1">
              <a:rPr lang="en-US" smtClean="0"/>
              <a:t>9/5/2021</a:t>
            </a:fld>
            <a:endParaRPr lang="en-US"/>
          </a:p>
        </p:txBody>
      </p:sp>
      <p:sp>
        <p:nvSpPr>
          <p:cNvPr id="5" name="Footer Placeholder 4"/>
          <p:cNvSpPr>
            <a:spLocks noGrp="1"/>
          </p:cNvSpPr>
          <p:nvPr>
            <p:ph type="ftr" sz="quarter" idx="11"/>
          </p:nvPr>
        </p:nvSpPr>
        <p:spPr/>
        <p:txBody>
          <a:bodyPr/>
          <a:lstStyle/>
          <a:p>
            <a:r>
              <a:rPr lang="en-US" smtClean="0"/>
              <a:t>M N KAPSE, SVPCET, NAGPUR</a:t>
            </a:r>
            <a:endParaRPr lang="en-US"/>
          </a:p>
        </p:txBody>
      </p:sp>
      <p:sp>
        <p:nvSpPr>
          <p:cNvPr id="6" name="Slide Number Placeholder 5"/>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1852916593"/>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18936" y="2741164"/>
            <a:ext cx="4128817" cy="1344149"/>
          </a:xfrm>
          <a:prstGeom prst="rect">
            <a:avLst/>
          </a:prstGeom>
        </p:spPr>
        <p:txBody>
          <a:bodyPr anchor="ctr"/>
          <a:lstStyle>
            <a:lvl1pPr algn="l">
              <a:defRPr sz="4800" spc="400" baseline="0"/>
            </a:lvl1pPr>
          </a:lstStyle>
          <a:p>
            <a:r>
              <a:rPr kumimoji="1" lang="en-US" altLang="ja-JP" dirty="0"/>
              <a:t>TEXT</a:t>
            </a:r>
            <a:endParaRPr kumimoji="1" lang="ja-JP" altLang="en-US" dirty="0"/>
          </a:p>
        </p:txBody>
      </p:sp>
      <p:grpSp>
        <p:nvGrpSpPr>
          <p:cNvPr id="13" name="グループ化 12"/>
          <p:cNvGrpSpPr/>
          <p:nvPr userDrawn="1"/>
        </p:nvGrpSpPr>
        <p:grpSpPr>
          <a:xfrm>
            <a:off x="4559696" y="1407039"/>
            <a:ext cx="1034845" cy="1152128"/>
            <a:chOff x="7054974" y="1111052"/>
            <a:chExt cx="1552133" cy="1728192"/>
          </a:xfrm>
        </p:grpSpPr>
        <p:sp>
          <p:nvSpPr>
            <p:cNvPr id="5" name="テキスト ボックス 4"/>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1</a:t>
              </a:r>
              <a:endParaRPr kumimoji="1" lang="ja-JP" altLang="en-US" sz="6400"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4559696" y="2799193"/>
            <a:ext cx="1034845" cy="1152128"/>
            <a:chOff x="7054974" y="1111052"/>
            <a:chExt cx="1552133" cy="1728192"/>
          </a:xfrm>
        </p:grpSpPr>
        <p:sp>
          <p:nvSpPr>
            <p:cNvPr id="15" name="テキスト ボックス 14"/>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2</a:t>
              </a:r>
              <a:endParaRPr kumimoji="1" lang="ja-JP" altLang="en-US" sz="6400"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4559696" y="4191348"/>
            <a:ext cx="1034845" cy="1152128"/>
            <a:chOff x="7054974" y="1111052"/>
            <a:chExt cx="1552133" cy="1728192"/>
          </a:xfrm>
        </p:grpSpPr>
        <p:sp>
          <p:nvSpPr>
            <p:cNvPr id="18" name="テキスト ボックス 17"/>
            <p:cNvSpPr txBox="1"/>
            <p:nvPr userDrawn="1"/>
          </p:nvSpPr>
          <p:spPr>
            <a:xfrm>
              <a:off x="7054974" y="1190318"/>
              <a:ext cx="1408117" cy="1615827"/>
            </a:xfrm>
            <a:prstGeom prst="rect">
              <a:avLst/>
            </a:prstGeom>
            <a:noFill/>
          </p:spPr>
          <p:txBody>
            <a:bodyPr wrap="square" rtlCol="0">
              <a:spAutoFit/>
            </a:bodyPr>
            <a:lstStyle/>
            <a:p>
              <a:pPr algn="r"/>
              <a:r>
                <a:rPr kumimoji="1" lang="en-US" altLang="ja-JP" sz="6400" dirty="0">
                  <a:solidFill>
                    <a:schemeClr val="tx1">
                      <a:lumMod val="50000"/>
                    </a:schemeClr>
                  </a:solidFill>
                </a:rPr>
                <a:t>3</a:t>
              </a:r>
              <a:endParaRPr kumimoji="1" lang="ja-JP" altLang="en-US" sz="6400"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5711924" y="1349009"/>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5711924" y="1867044"/>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5711924" y="2730054"/>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5711924" y="3248089"/>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5711924" y="4111099"/>
            <a:ext cx="5713130"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5711924" y="4629133"/>
            <a:ext cx="5713130" cy="81609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382869" y="2309116"/>
            <a:ext cx="441088" cy="1152128"/>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72377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or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26898" y="2849891"/>
            <a:ext cx="3936779" cy="902925"/>
          </a:xfrm>
          <a:prstGeom prst="rect">
            <a:avLst/>
          </a:prstGeom>
        </p:spPr>
        <p:txBody>
          <a:bodyPr anchor="t"/>
          <a:lstStyle>
            <a:lvl1pPr algn="r">
              <a:defRPr sz="4800" spc="400" baseline="0"/>
            </a:lvl1pPr>
          </a:lstStyle>
          <a:p>
            <a:r>
              <a:rPr kumimoji="1" lang="en-US" altLang="ja-JP" dirty="0"/>
              <a:t>WORD</a:t>
            </a:r>
            <a:endParaRPr kumimoji="1" lang="ja-JP" altLang="en-US" dirty="0"/>
          </a:p>
        </p:txBody>
      </p:sp>
      <p:sp>
        <p:nvSpPr>
          <p:cNvPr id="28" name="テキスト プレースホルダー 6"/>
          <p:cNvSpPr>
            <a:spLocks noGrp="1"/>
          </p:cNvSpPr>
          <p:nvPr>
            <p:ph type="body" sz="quarter" idx="18" hasCustomPrompt="1"/>
          </p:nvPr>
        </p:nvSpPr>
        <p:spPr>
          <a:xfrm>
            <a:off x="5037439" y="2660915"/>
            <a:ext cx="6915720" cy="1177787"/>
          </a:xfrm>
        </p:spPr>
        <p:txBody>
          <a:bodyPr anchor="ct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1" name="グループ化 30"/>
          <p:cNvGrpSpPr/>
          <p:nvPr userDrawn="1"/>
        </p:nvGrpSpPr>
        <p:grpSpPr>
          <a:xfrm>
            <a:off x="4559695" y="2612909"/>
            <a:ext cx="441088" cy="1152128"/>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45278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build="allAtOnce">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nitors">
    <p:spTree>
      <p:nvGrpSpPr>
        <p:cNvPr id="1" name=""/>
        <p:cNvGrpSpPr/>
        <p:nvPr/>
      </p:nvGrpSpPr>
      <p:grpSpPr>
        <a:xfrm>
          <a:off x="0" y="0"/>
          <a:ext cx="0" cy="0"/>
          <a:chOff x="0" y="0"/>
          <a:chExt cx="0" cy="0"/>
        </a:xfrm>
      </p:grpSpPr>
      <p:sp>
        <p:nvSpPr>
          <p:cNvPr id="3" name="正方形/長方形 2"/>
          <p:cNvSpPr/>
          <p:nvPr userDrawn="1"/>
        </p:nvSpPr>
        <p:spPr>
          <a:xfrm>
            <a:off x="20247"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3869" y="593429"/>
            <a:ext cx="4896776" cy="3346743"/>
          </a:xfrm>
          <a:prstGeom prst="rect">
            <a:avLst/>
          </a:prstGeom>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822" y="593429"/>
            <a:ext cx="4896776" cy="3346743"/>
          </a:xfrm>
          <a:prstGeom prst="rect">
            <a:avLst/>
          </a:prstGeom>
        </p:spPr>
      </p:pic>
      <p:sp>
        <p:nvSpPr>
          <p:cNvPr id="9" name="図プレースホルダー 8"/>
          <p:cNvSpPr>
            <a:spLocks noGrp="1"/>
          </p:cNvSpPr>
          <p:nvPr>
            <p:ph type="pic" sz="quarter" idx="10" hasCustomPrompt="1"/>
          </p:nvPr>
        </p:nvSpPr>
        <p:spPr>
          <a:xfrm>
            <a:off x="718671" y="740834"/>
            <a:ext cx="3745006" cy="2447925"/>
          </a:xfrm>
        </p:spPr>
        <p:txBody>
          <a:bodyPr/>
          <a:lstStyle>
            <a:lvl1pPr>
              <a:defRPr baseline="0"/>
            </a:lvl1pPr>
          </a:lstStyle>
          <a:p>
            <a:r>
              <a:rPr kumimoji="1" lang="en-US" altLang="ja-JP" dirty="0"/>
              <a:t>Add Image</a:t>
            </a:r>
            <a:endParaRPr kumimoji="1" lang="ja-JP" altLang="en-US" dirty="0"/>
          </a:p>
        </p:txBody>
      </p:sp>
      <p:sp>
        <p:nvSpPr>
          <p:cNvPr id="10" name="図プレースホルダー 8"/>
          <p:cNvSpPr>
            <a:spLocks noGrp="1"/>
          </p:cNvSpPr>
          <p:nvPr>
            <p:ph type="pic" sz="quarter" idx="11" hasCustomPrompt="1"/>
          </p:nvPr>
        </p:nvSpPr>
        <p:spPr>
          <a:xfrm>
            <a:off x="7659754" y="740701"/>
            <a:ext cx="3745006" cy="2447925"/>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910974" y="4533123"/>
            <a:ext cx="10802137" cy="720080"/>
          </a:xfrm>
          <a:prstGeom prst="rect">
            <a:avLst/>
          </a:prstGeom>
        </p:spPr>
        <p:txBody>
          <a:bodyPr anchor="t">
            <a:normAutofit/>
          </a:bodyPr>
          <a:lstStyle>
            <a:lvl1pPr algn="l">
              <a:defRPr sz="4000" spc="400" baseline="0"/>
            </a:lvl1pPr>
          </a:lstStyle>
          <a:p>
            <a:r>
              <a:rPr kumimoji="1" lang="en-US" altLang="ja-JP" dirty="0"/>
              <a:t>TEXT</a:t>
            </a:r>
            <a:endParaRPr kumimoji="1" lang="ja-JP" altLang="en-US" dirty="0"/>
          </a:p>
        </p:txBody>
      </p:sp>
      <p:grpSp>
        <p:nvGrpSpPr>
          <p:cNvPr id="13" name="グループ化 12"/>
          <p:cNvGrpSpPr/>
          <p:nvPr userDrawn="1"/>
        </p:nvGrpSpPr>
        <p:grpSpPr>
          <a:xfrm>
            <a:off x="574907" y="3861048"/>
            <a:ext cx="441088" cy="1152128"/>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910974" y="5157192"/>
            <a:ext cx="10802137" cy="1296144"/>
          </a:xfrm>
        </p:spPr>
        <p:txBody>
          <a:bodyPr anchor="t">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19" name="テキスト プレースホルダー 18"/>
          <p:cNvSpPr>
            <a:spLocks noGrp="1"/>
          </p:cNvSpPr>
          <p:nvPr>
            <p:ph type="body" sz="quarter" idx="17" hasCustomPrompt="1"/>
          </p:nvPr>
        </p:nvSpPr>
        <p:spPr>
          <a:xfrm>
            <a:off x="2975383" y="461129"/>
            <a:ext cx="5809511" cy="4087176"/>
          </a:xfrm>
          <a:blipFill>
            <a:blip r:embed="rId3"/>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12" hasCustomPrompt="1"/>
          </p:nvPr>
        </p:nvSpPr>
        <p:spPr>
          <a:xfrm>
            <a:off x="3613079" y="644691"/>
            <a:ext cx="4534119" cy="2880320"/>
          </a:xfrm>
        </p:spPr>
        <p:txBody>
          <a:bodyPr/>
          <a:lstStyle>
            <a:lvl1pPr>
              <a:defRPr/>
            </a:lvl1pPr>
          </a:lstStyle>
          <a:p>
            <a:r>
              <a:rPr kumimoji="1" lang="en-US" altLang="ja-JP" dirty="0"/>
              <a:t>Add Image</a:t>
            </a:r>
          </a:p>
        </p:txBody>
      </p:sp>
    </p:spTree>
    <p:extLst>
      <p:ext uri="{BB962C8B-B14F-4D97-AF65-F5344CB8AC3E}">
        <p14:creationId xmlns:p14="http://schemas.microsoft.com/office/powerpoint/2010/main" val="31404557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
                                            <p:bg/>
                                          </p:spTgt>
                                        </p:tgtEl>
                                        <p:attrNameLst>
                                          <p:attrName>style.visibility</p:attrName>
                                        </p:attrNameLst>
                                      </p:cBhvr>
                                      <p:to>
                                        <p:strVal val="visible"/>
                                      </p:to>
                                    </p:set>
                                    <p:animEffect transition="in" filter="fade">
                                      <p:cBhvr>
                                        <p:cTn id="24" dur="500"/>
                                        <p:tgtEl>
                                          <p:spTgt spid="19">
                                            <p:bg/>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500"/>
                            </p:stCondLst>
                            <p:childTnLst>
                              <p:par>
                                <p:cTn id="33" presetID="2" presetClass="entr" presetSubtype="8" decel="100000" fill="hold" grpId="0" nodeType="after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50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animBg="1">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1"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Minitors">
    <p:spTree>
      <p:nvGrpSpPr>
        <p:cNvPr id="1" name=""/>
        <p:cNvGrpSpPr/>
        <p:nvPr/>
      </p:nvGrpSpPr>
      <p:grpSpPr>
        <a:xfrm>
          <a:off x="0" y="0"/>
          <a:ext cx="0" cy="0"/>
          <a:chOff x="0" y="0"/>
          <a:chExt cx="0" cy="0"/>
        </a:xfrm>
      </p:grpSpPr>
      <p:sp>
        <p:nvSpPr>
          <p:cNvPr id="3" name="正方形/長方形 2"/>
          <p:cNvSpPr/>
          <p:nvPr userDrawn="1"/>
        </p:nvSpPr>
        <p:spPr>
          <a:xfrm>
            <a:off x="20247"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3344" y="340832"/>
            <a:ext cx="5712505" cy="3904259"/>
          </a:xfrm>
          <a:prstGeom prst="rect">
            <a:avLst/>
          </a:prstGeom>
        </p:spPr>
      </p:pic>
      <p:sp>
        <p:nvSpPr>
          <p:cNvPr id="10" name="図プレースホルダー 8"/>
          <p:cNvSpPr>
            <a:spLocks noGrp="1"/>
          </p:cNvSpPr>
          <p:nvPr>
            <p:ph type="pic" sz="quarter" idx="11" hasCustomPrompt="1"/>
          </p:nvPr>
        </p:nvSpPr>
        <p:spPr>
          <a:xfrm>
            <a:off x="3407468" y="509455"/>
            <a:ext cx="4464883" cy="2855713"/>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910974" y="4533123"/>
            <a:ext cx="10802137" cy="720080"/>
          </a:xfrm>
          <a:prstGeom prst="rect">
            <a:avLst/>
          </a:prstGeom>
        </p:spPr>
        <p:txBody>
          <a:bodyPr anchor="t">
            <a:normAutofit/>
          </a:bodyPr>
          <a:lstStyle>
            <a:lvl1pPr algn="l">
              <a:defRPr sz="4000" spc="400" baseline="0"/>
            </a:lvl1pPr>
          </a:lstStyle>
          <a:p>
            <a:r>
              <a:rPr kumimoji="1" lang="en-US" altLang="ja-JP" dirty="0"/>
              <a:t>TEXT</a:t>
            </a:r>
            <a:endParaRPr kumimoji="1" lang="ja-JP" altLang="en-US" dirty="0"/>
          </a:p>
        </p:txBody>
      </p:sp>
      <p:grpSp>
        <p:nvGrpSpPr>
          <p:cNvPr id="13" name="グループ化 12"/>
          <p:cNvGrpSpPr/>
          <p:nvPr userDrawn="1"/>
        </p:nvGrpSpPr>
        <p:grpSpPr>
          <a:xfrm>
            <a:off x="574907" y="3861048"/>
            <a:ext cx="441088" cy="1152128"/>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910974" y="5157192"/>
            <a:ext cx="10802137" cy="1296144"/>
          </a:xfrm>
        </p:spPr>
        <p:txBody>
          <a:bodyPr anchor="t">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19174" y="1592560"/>
            <a:ext cx="1208328" cy="2508515"/>
          </a:xfrm>
          <a:prstGeom prst="rect">
            <a:avLst/>
          </a:prstGeom>
        </p:spPr>
      </p:pic>
      <p:pic>
        <p:nvPicPr>
          <p:cNvPr id="4" name="図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04437" y="741386"/>
            <a:ext cx="2371469" cy="3352800"/>
          </a:xfrm>
          <a:prstGeom prst="rect">
            <a:avLst/>
          </a:prstGeom>
        </p:spPr>
      </p:pic>
      <p:sp>
        <p:nvSpPr>
          <p:cNvPr id="18" name="図プレースホルダー 8"/>
          <p:cNvSpPr>
            <a:spLocks noGrp="1"/>
          </p:cNvSpPr>
          <p:nvPr>
            <p:ph type="pic" sz="quarter" idx="17" hasCustomPrompt="1"/>
          </p:nvPr>
        </p:nvSpPr>
        <p:spPr>
          <a:xfrm>
            <a:off x="2015192" y="1917437"/>
            <a:ext cx="1008199" cy="1847601"/>
          </a:xfrm>
        </p:spPr>
        <p:txBody>
          <a:bodyPr/>
          <a:lstStyle>
            <a:lvl1pPr>
              <a:defRPr/>
            </a:lvl1pPr>
          </a:lstStyle>
          <a:p>
            <a:r>
              <a:rPr kumimoji="1" lang="en-US" altLang="ja-JP" dirty="0"/>
              <a:t>Add Image</a:t>
            </a:r>
            <a:endParaRPr kumimoji="1" lang="ja-JP" altLang="en-US" dirty="0"/>
          </a:p>
        </p:txBody>
      </p:sp>
      <p:sp>
        <p:nvSpPr>
          <p:cNvPr id="20" name="図プレースホルダー 8"/>
          <p:cNvSpPr>
            <a:spLocks noGrp="1"/>
          </p:cNvSpPr>
          <p:nvPr>
            <p:ph type="pic" sz="quarter" idx="18" hasCustomPrompt="1"/>
          </p:nvPr>
        </p:nvSpPr>
        <p:spPr>
          <a:xfrm>
            <a:off x="8482083" y="1076739"/>
            <a:ext cx="2016175" cy="2688299"/>
          </a:xfrm>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3227520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25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250"/>
                            </p:stCondLst>
                            <p:childTnLst>
                              <p:par>
                                <p:cTn id="26" presetID="10"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2" presetClass="entr" presetSubtype="8" decel="100000" fill="hold" grpId="0" nodeType="after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50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7">
                                            <p:txEl>
                                              <p:pRg st="1" end="1"/>
                                            </p:txEl>
                                          </p:spTgt>
                                        </p:tgtEl>
                                        <p:attrNameLst>
                                          <p:attrName>style.visibility</p:attrName>
                                        </p:attrNameLst>
                                      </p:cBhvr>
                                      <p:to>
                                        <p:strVal val="visible"/>
                                      </p:to>
                                    </p:set>
                                    <p:animEffect transition="in" filter="fade">
                                      <p:cBhvr>
                                        <p:cTn id="39"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20"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12192000" cy="4293095"/>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910974" y="5157192"/>
            <a:ext cx="10802137" cy="720080"/>
          </a:xfrm>
          <a:prstGeom prst="rect">
            <a:avLst/>
          </a:prstGeom>
        </p:spPr>
        <p:txBody>
          <a:bodyPr anchor="t">
            <a:normAutofit/>
          </a:bodyPr>
          <a:lstStyle>
            <a:lvl1pPr algn="l">
              <a:defRPr sz="4000" spc="400" baseline="0"/>
            </a:lvl1pPr>
          </a:lstStyle>
          <a:p>
            <a:r>
              <a:rPr kumimoji="1" lang="en-US" altLang="ja-JP" dirty="0"/>
              <a:t>TEXT</a:t>
            </a:r>
            <a:endParaRPr kumimoji="1" lang="ja-JP" altLang="en-US" dirty="0"/>
          </a:p>
        </p:txBody>
      </p:sp>
      <p:grpSp>
        <p:nvGrpSpPr>
          <p:cNvPr id="6" name="グループ化 5"/>
          <p:cNvGrpSpPr/>
          <p:nvPr userDrawn="1"/>
        </p:nvGrpSpPr>
        <p:grpSpPr>
          <a:xfrm>
            <a:off x="574907" y="4485117"/>
            <a:ext cx="441088" cy="1152128"/>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910974" y="5781261"/>
            <a:ext cx="10802137" cy="816091"/>
          </a:xfrm>
        </p:spPr>
        <p:txBody>
          <a:bodyPr anchor="t">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26447070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6095471" cy="6857999"/>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6672114" y="2537161"/>
            <a:ext cx="5089007" cy="720080"/>
          </a:xfrm>
          <a:prstGeom prst="rect">
            <a:avLst/>
          </a:prstGeom>
        </p:spPr>
        <p:txBody>
          <a:bodyPr anchor="t">
            <a:normAutofit/>
          </a:bodyPr>
          <a:lstStyle>
            <a:lvl1pPr algn="l">
              <a:defRPr sz="4000" spc="400" baseline="0"/>
            </a:lvl1pPr>
          </a:lstStyle>
          <a:p>
            <a:r>
              <a:rPr kumimoji="1" lang="en-US" altLang="ja-JP" dirty="0"/>
              <a:t>TEXT</a:t>
            </a:r>
            <a:endParaRPr kumimoji="1" lang="ja-JP" altLang="en-US" dirty="0"/>
          </a:p>
        </p:txBody>
      </p:sp>
      <p:grpSp>
        <p:nvGrpSpPr>
          <p:cNvPr id="6" name="グループ化 5"/>
          <p:cNvGrpSpPr/>
          <p:nvPr userDrawn="1"/>
        </p:nvGrpSpPr>
        <p:grpSpPr>
          <a:xfrm>
            <a:off x="6336047" y="1865087"/>
            <a:ext cx="441088" cy="1152128"/>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6672114" y="3161231"/>
            <a:ext cx="5089007" cy="1296144"/>
          </a:xfrm>
        </p:spPr>
        <p:txBody>
          <a:bodyPr anchor="t">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15732860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1"/>
            <a:ext cx="12192000" cy="6857999"/>
          </a:xfrm>
        </p:spPr>
        <p:txBody>
          <a:bodyPr/>
          <a:lstStyle>
            <a:lvl1pPr>
              <a:defRPr/>
            </a:lvl1pPr>
          </a:lstStyle>
          <a:p>
            <a:r>
              <a:rPr kumimoji="1" lang="en-US" altLang="ja-JP" dirty="0"/>
              <a:t>Add Image</a:t>
            </a:r>
            <a:endParaRPr kumimoji="1" lang="ja-JP" altLang="en-US" dirty="0"/>
          </a:p>
        </p:txBody>
      </p:sp>
      <p:sp>
        <p:nvSpPr>
          <p:cNvPr id="4" name="タイトル 1"/>
          <p:cNvSpPr>
            <a:spLocks noGrp="1"/>
          </p:cNvSpPr>
          <p:nvPr>
            <p:ph type="title" hasCustomPrompt="1"/>
          </p:nvPr>
        </p:nvSpPr>
        <p:spPr>
          <a:xfrm>
            <a:off x="670926" y="4581128"/>
            <a:ext cx="10802137" cy="720080"/>
          </a:xfrm>
          <a:prstGeom prst="rect">
            <a:avLst/>
          </a:prstGeom>
        </p:spPr>
        <p:txBody>
          <a:bodyPr anchor="t">
            <a:normAutofit/>
          </a:bodyPr>
          <a:lstStyle>
            <a:lvl1pPr algn="ctr">
              <a:defRPr sz="4000" spc="400" baseline="0"/>
            </a:lvl1pPr>
          </a:lstStyle>
          <a:p>
            <a:r>
              <a:rPr kumimoji="1" lang="en-US" altLang="ja-JP" dirty="0"/>
              <a:t>TEXT</a:t>
            </a:r>
            <a:endParaRPr kumimoji="1" lang="ja-JP" altLang="en-US" dirty="0"/>
          </a:p>
        </p:txBody>
      </p:sp>
      <p:sp>
        <p:nvSpPr>
          <p:cNvPr id="5" name="テキスト プレースホルダー 6"/>
          <p:cNvSpPr>
            <a:spLocks noGrp="1"/>
          </p:cNvSpPr>
          <p:nvPr>
            <p:ph type="body" sz="quarter" idx="16" hasCustomPrompt="1"/>
          </p:nvPr>
        </p:nvSpPr>
        <p:spPr>
          <a:xfrm>
            <a:off x="670926" y="5205197"/>
            <a:ext cx="10802137" cy="1296144"/>
          </a:xfrm>
        </p:spPr>
        <p:txBody>
          <a:bodyPr anchor="t">
            <a:noAutofit/>
          </a:bodyPr>
          <a:lstStyle>
            <a:lvl1pPr algn="ctr">
              <a:lnSpc>
                <a:spcPct val="100000"/>
              </a:lnSpc>
              <a:spcBef>
                <a:spcPts val="0"/>
              </a:spcBef>
              <a:defRPr sz="1867"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12922888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allAtOnce">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43335F-1B88-47BB-911B-8E8F22FC9FC5}" type="datetime1">
              <a:rPr lang="en-US" smtClean="0"/>
              <a:t>9/5/2021</a:t>
            </a:fld>
            <a:endParaRPr lang="en-US"/>
          </a:p>
        </p:txBody>
      </p:sp>
      <p:sp>
        <p:nvSpPr>
          <p:cNvPr id="5" name="Footer Placeholder 4"/>
          <p:cNvSpPr>
            <a:spLocks noGrp="1"/>
          </p:cNvSpPr>
          <p:nvPr>
            <p:ph type="ftr" sz="quarter" idx="11"/>
          </p:nvPr>
        </p:nvSpPr>
        <p:spPr/>
        <p:txBody>
          <a:bodyPr/>
          <a:lstStyle/>
          <a:p>
            <a:r>
              <a:rPr lang="en-US" smtClean="0"/>
              <a:t>M N KAPSE, SVPCET, NAGPUR</a:t>
            </a:r>
            <a:endParaRPr lang="en-US"/>
          </a:p>
        </p:txBody>
      </p:sp>
      <p:sp>
        <p:nvSpPr>
          <p:cNvPr id="6" name="Slide Number Placeholder 5"/>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233281544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EAB926-8C37-489F-9F4D-665BEF3EBB1A}" type="datetime1">
              <a:rPr lang="en-US" smtClean="0"/>
              <a:t>9/5/2021</a:t>
            </a:fld>
            <a:endParaRPr lang="en-US"/>
          </a:p>
        </p:txBody>
      </p:sp>
      <p:sp>
        <p:nvSpPr>
          <p:cNvPr id="6" name="Footer Placeholder 5"/>
          <p:cNvSpPr>
            <a:spLocks noGrp="1"/>
          </p:cNvSpPr>
          <p:nvPr>
            <p:ph type="ftr" sz="quarter" idx="11"/>
          </p:nvPr>
        </p:nvSpPr>
        <p:spPr/>
        <p:txBody>
          <a:bodyPr/>
          <a:lstStyle/>
          <a:p>
            <a:r>
              <a:rPr lang="en-US" smtClean="0"/>
              <a:t>M N KAPSE, SVPCET, NAGPUR</a:t>
            </a:r>
            <a:endParaRPr lang="en-US"/>
          </a:p>
        </p:txBody>
      </p:sp>
      <p:sp>
        <p:nvSpPr>
          <p:cNvPr id="7" name="Slide Number Placeholder 6"/>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156090139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495BE3-B1A2-4768-B45A-AE34FE759B73}" type="datetime1">
              <a:rPr lang="en-US" smtClean="0"/>
              <a:t>9/5/2021</a:t>
            </a:fld>
            <a:endParaRPr lang="en-US"/>
          </a:p>
        </p:txBody>
      </p:sp>
      <p:sp>
        <p:nvSpPr>
          <p:cNvPr id="8" name="Footer Placeholder 7"/>
          <p:cNvSpPr>
            <a:spLocks noGrp="1"/>
          </p:cNvSpPr>
          <p:nvPr>
            <p:ph type="ftr" sz="quarter" idx="11"/>
          </p:nvPr>
        </p:nvSpPr>
        <p:spPr/>
        <p:txBody>
          <a:bodyPr/>
          <a:lstStyle/>
          <a:p>
            <a:r>
              <a:rPr lang="en-US" smtClean="0"/>
              <a:t>M N KAPSE, SVPCET, NAGPUR</a:t>
            </a:r>
            <a:endParaRPr lang="en-US"/>
          </a:p>
        </p:txBody>
      </p:sp>
      <p:sp>
        <p:nvSpPr>
          <p:cNvPr id="9" name="Slide Number Placeholder 8"/>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87618989"/>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5BC6FE-64A6-4A1B-9B24-6C29142BAC4D}" type="datetime1">
              <a:rPr lang="en-US" smtClean="0"/>
              <a:t>9/5/2021</a:t>
            </a:fld>
            <a:endParaRPr lang="en-US"/>
          </a:p>
        </p:txBody>
      </p:sp>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305417681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061F40-7BDD-400F-B3B6-BC84E0224F03}" type="datetime1">
              <a:rPr lang="en-US" smtClean="0"/>
              <a:t>9/5/2021</a:t>
            </a:fld>
            <a:endParaRPr lang="en-US"/>
          </a:p>
        </p:txBody>
      </p:sp>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199113002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AF4263-5F71-4C78-AFB9-D9B5049779DA}" type="datetime1">
              <a:rPr lang="en-US" smtClean="0"/>
              <a:t>9/5/2021</a:t>
            </a:fld>
            <a:endParaRPr lang="en-US"/>
          </a:p>
        </p:txBody>
      </p:sp>
      <p:sp>
        <p:nvSpPr>
          <p:cNvPr id="6" name="Footer Placeholder 5"/>
          <p:cNvSpPr>
            <a:spLocks noGrp="1"/>
          </p:cNvSpPr>
          <p:nvPr>
            <p:ph type="ftr" sz="quarter" idx="11"/>
          </p:nvPr>
        </p:nvSpPr>
        <p:spPr/>
        <p:txBody>
          <a:bodyPr/>
          <a:lstStyle/>
          <a:p>
            <a:r>
              <a:rPr lang="en-US" smtClean="0"/>
              <a:t>M N KAPSE, SVPCET, NAGPUR</a:t>
            </a:r>
            <a:endParaRPr lang="en-US"/>
          </a:p>
        </p:txBody>
      </p:sp>
      <p:sp>
        <p:nvSpPr>
          <p:cNvPr id="7" name="Slide Number Placeholder 6"/>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140526841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5917B-23D5-4CD4-B761-16FB106530D1}" type="datetime1">
              <a:rPr lang="en-US" smtClean="0"/>
              <a:t>9/5/2021</a:t>
            </a:fld>
            <a:endParaRPr lang="en-US"/>
          </a:p>
        </p:txBody>
      </p:sp>
      <p:sp>
        <p:nvSpPr>
          <p:cNvPr id="6" name="Footer Placeholder 5"/>
          <p:cNvSpPr>
            <a:spLocks noGrp="1"/>
          </p:cNvSpPr>
          <p:nvPr>
            <p:ph type="ftr" sz="quarter" idx="11"/>
          </p:nvPr>
        </p:nvSpPr>
        <p:spPr/>
        <p:txBody>
          <a:bodyPr/>
          <a:lstStyle/>
          <a:p>
            <a:r>
              <a:rPr lang="en-US" smtClean="0"/>
              <a:t>M N KAPSE, SVPCET, NAGPUR</a:t>
            </a:r>
            <a:endParaRPr lang="en-US"/>
          </a:p>
        </p:txBody>
      </p:sp>
      <p:sp>
        <p:nvSpPr>
          <p:cNvPr id="7" name="Slide Number Placeholder 6"/>
          <p:cNvSpPr>
            <a:spLocks noGrp="1"/>
          </p:cNvSpPr>
          <p:nvPr>
            <p:ph type="sldNum" sz="quarter" idx="12"/>
          </p:nvPr>
        </p:nvSpPr>
        <p:spPr/>
        <p:txBody>
          <a:bodyPr/>
          <a:lstStyle/>
          <a:p>
            <a:fld id="{47D48FDC-EE2D-4855-8F13-C4234E23794C}" type="slidenum">
              <a:rPr lang="en-US" smtClean="0"/>
              <a:t>‹#›</a:t>
            </a:fld>
            <a:endParaRPr lang="en-US"/>
          </a:p>
        </p:txBody>
      </p:sp>
    </p:spTree>
    <p:extLst>
      <p:ext uri="{BB962C8B-B14F-4D97-AF65-F5344CB8AC3E}">
        <p14:creationId xmlns:p14="http://schemas.microsoft.com/office/powerpoint/2010/main" val="1559900818"/>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3688C-C8D7-426A-A9FF-4603BD9B5490}" type="datetime1">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 N KAPSE, SVPCET, NAGPUR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48FDC-EE2D-4855-8F13-C4234E23794C}" type="slidenum">
              <a:rPr lang="en-US" smtClean="0"/>
              <a:t>‹#›</a:t>
            </a:fld>
            <a:endParaRPr lang="en-US"/>
          </a:p>
        </p:txBody>
      </p:sp>
    </p:spTree>
    <p:extLst>
      <p:ext uri="{BB962C8B-B14F-4D97-AF65-F5344CB8AC3E}">
        <p14:creationId xmlns:p14="http://schemas.microsoft.com/office/powerpoint/2010/main" val="3792941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ransition spd="slow">
    <p:fade/>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526898" y="212643"/>
            <a:ext cx="10972800" cy="610079"/>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158760"/>
            <a:ext cx="10972800" cy="4967405"/>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Tree>
    <p:extLst>
      <p:ext uri="{BB962C8B-B14F-4D97-AF65-F5344CB8AC3E}">
        <p14:creationId xmlns:p14="http://schemas.microsoft.com/office/powerpoint/2010/main" val="800432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slow">
    <p:fade/>
  </p:transition>
  <p:hf hdr="0" dt="0"/>
  <p:txStyles>
    <p:titleStyle>
      <a:lvl1pPr algn="l" defTabSz="1088556" rtl="0" eaLnBrk="1" latinLnBrk="0" hangingPunct="1">
        <a:spcBef>
          <a:spcPct val="0"/>
        </a:spcBef>
        <a:buNone/>
        <a:defRPr kumimoji="1" sz="3600" kern="1200">
          <a:solidFill>
            <a:schemeClr val="tx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kumimoji="1" sz="1600" kern="120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image" Target="../media/image18.jpeg"/><Relationship Id="rId16"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jp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8" Type="http://schemas.openxmlformats.org/officeDocument/2006/relationships/hyperlink" Target="https://www.idc.com/getdoc.jsp?containerId=prUS40990116" TargetMode="External"/><Relationship Id="rId3" Type="http://schemas.openxmlformats.org/officeDocument/2006/relationships/hyperlink" Target="https://www.strategyanalytics.com/access-services/devices/connected-home/consumer-electronics/reports/report-detail/global-connected-tv-device-vendor-share-q3-2016" TargetMode="External"/><Relationship Id="rId7" Type="http://schemas.openxmlformats.org/officeDocument/2006/relationships/hyperlink" Target="http://www.gartner.com/newsroom/id/3609817" TargetMode="External"/><Relationship Id="rId2" Type="http://schemas.openxmlformats.org/officeDocument/2006/relationships/hyperlink" Target="https://www.futuresource-consulting.com/reports/report/r/futuresource-worldwide-home-video-market-report/i/412362" TargetMode="External"/><Relationship Id="rId1" Type="http://schemas.openxmlformats.org/officeDocument/2006/relationships/slideLayout" Target="../slideLayouts/slideLayout2.xml"/><Relationship Id="rId6" Type="http://schemas.openxmlformats.org/officeDocument/2006/relationships/hyperlink" Target="https://www.gartner.com/newsroom/id/3568420" TargetMode="External"/><Relationship Id="rId5" Type="http://schemas.openxmlformats.org/officeDocument/2006/relationships/hyperlink" Target="http://promuser.com/markets/2017/global-digital-camera-market-report-january-2017" TargetMode="External"/><Relationship Id="rId4" Type="http://schemas.openxmlformats.org/officeDocument/2006/relationships/hyperlink" Target="https://www.statista.com/statistics/276768/global-unit-sales-of-video-game-consoles/" TargetMode="External"/><Relationship Id="rId9" Type="http://schemas.openxmlformats.org/officeDocument/2006/relationships/hyperlink" Target="http://www.gbm.scotiabank.com/scpt/gbm/scotiaeconomics63/GAR_2017-02-07.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ifixit.com/Teardown/iPhone-5-Teardown/10525" TargetMode="External"/><Relationship Id="rId2" Type="http://schemas.openxmlformats.org/officeDocument/2006/relationships/hyperlink" Target="https://www.statista.com/statistics/233415/global-market-share-of-applications-processor-suppliers/" TargetMode="Externa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hyperlink" Target="https://www.statista.com/statistics/779019/global-market-share-tablet-applications-processor-supplier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43.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diagramLayout" Target="../diagrams/layout25.xml"/><Relationship Id="rId18" Type="http://schemas.openxmlformats.org/officeDocument/2006/relationships/diagramLayout" Target="../diagrams/layout26.xml"/><Relationship Id="rId3" Type="http://schemas.openxmlformats.org/officeDocument/2006/relationships/diagramLayout" Target="../diagrams/layout23.xml"/><Relationship Id="rId21" Type="http://schemas.microsoft.com/office/2007/relationships/diagramDrawing" Target="../diagrams/drawing26.xml"/><Relationship Id="rId7" Type="http://schemas.openxmlformats.org/officeDocument/2006/relationships/diagramData" Target="../diagrams/data24.xml"/><Relationship Id="rId12" Type="http://schemas.openxmlformats.org/officeDocument/2006/relationships/diagramData" Target="../diagrams/data25.xml"/><Relationship Id="rId17" Type="http://schemas.openxmlformats.org/officeDocument/2006/relationships/diagramData" Target="../diagrams/data26.xml"/><Relationship Id="rId2" Type="http://schemas.openxmlformats.org/officeDocument/2006/relationships/diagramData" Target="../diagrams/data23.xml"/><Relationship Id="rId16" Type="http://schemas.microsoft.com/office/2007/relationships/diagramDrawing" Target="../diagrams/drawing25.xml"/><Relationship Id="rId20" Type="http://schemas.openxmlformats.org/officeDocument/2006/relationships/diagramColors" Target="../diagrams/colors26.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Colors" Target="../diagrams/colors25.xml"/><Relationship Id="rId10" Type="http://schemas.openxmlformats.org/officeDocument/2006/relationships/diagramColors" Target="../diagrams/colors24.xml"/><Relationship Id="rId19" Type="http://schemas.openxmlformats.org/officeDocument/2006/relationships/diagramQuickStyle" Target="../diagrams/quickStyle26.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QuickStyle" Target="../diagrams/quickStyle2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image" Target="../media/image47.png"/><Relationship Id="rId3" Type="http://schemas.openxmlformats.org/officeDocument/2006/relationships/diagramLayout" Target="../diagrams/layout30.xml"/><Relationship Id="rId7" Type="http://schemas.openxmlformats.org/officeDocument/2006/relationships/diagramData" Target="../diagrams/data31.xml"/><Relationship Id="rId12" Type="http://schemas.openxmlformats.org/officeDocument/2006/relationships/image" Target="../media/image46.png"/><Relationship Id="rId2" Type="http://schemas.openxmlformats.org/officeDocument/2006/relationships/diagramData" Target="../diagrams/data30.xml"/><Relationship Id="rId16"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5" Type="http://schemas.openxmlformats.org/officeDocument/2006/relationships/image" Target="../media/image49.jpeg"/><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 Id="rId1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100.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54.jpe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57.emf"/></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diagramLayout" Target="../diagrams/layout49.xml"/><Relationship Id="rId7" Type="http://schemas.openxmlformats.org/officeDocument/2006/relationships/image" Target="../media/image61.png"/><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65.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diagramLayout" Target="../diagrams/layout50.xml"/><Relationship Id="rId7" Type="http://schemas.openxmlformats.org/officeDocument/2006/relationships/image" Target="../media/image63.png"/><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1.xml"/><Relationship Id="rId7" Type="http://schemas.openxmlformats.org/officeDocument/2006/relationships/image" Target="../media/image65.jpeg"/><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66.emf"/><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64.xml"/><Relationship Id="rId7" Type="http://schemas.openxmlformats.org/officeDocument/2006/relationships/image" Target="../media/image69.jpeg"/><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606086" y="1294500"/>
            <a:ext cx="10860258" cy="4185761"/>
          </a:xfrm>
          <a:prstGeom prst="rect">
            <a:avLst/>
          </a:prstGeom>
          <a:solidFill>
            <a:srgbClr val="002060"/>
          </a:solidFill>
          <a:ln w="9525">
            <a:noFill/>
            <a:miter lim="800000"/>
            <a:headEnd/>
            <a:tailEnd/>
          </a:ln>
        </p:spPr>
        <p:txBody>
          <a:bodyPr wrap="square" anchor="ctr">
            <a:spAutoFit/>
          </a:bodyPr>
          <a:lstStyle/>
          <a:p>
            <a:pPr algn="ctr" eaLnBrk="0" hangingPunct="0">
              <a:lnSpc>
                <a:spcPct val="150000"/>
              </a:lnSpc>
            </a:pPr>
            <a:r>
              <a:rPr lang="en-US" sz="2400" b="1" dirty="0" smtClean="0">
                <a:solidFill>
                  <a:schemeClr val="bg1"/>
                </a:solidFill>
              </a:rPr>
              <a:t>ST. VINCENT PALLOTTI COLLEGE OF  ENGINEERING &amp; TECHNOLOGY, NAGPUR</a:t>
            </a:r>
          </a:p>
          <a:p>
            <a:pPr algn="ctr" eaLnBrk="0" hangingPunct="0">
              <a:lnSpc>
                <a:spcPct val="150000"/>
              </a:lnSpc>
            </a:pPr>
            <a:r>
              <a:rPr lang="en-US" sz="2400" b="1" dirty="0" smtClean="0">
                <a:solidFill>
                  <a:schemeClr val="bg1"/>
                </a:solidFill>
              </a:rPr>
              <a:t>DEPARTMENT </a:t>
            </a:r>
            <a:r>
              <a:rPr lang="en-US" sz="2400" b="1" dirty="0">
                <a:solidFill>
                  <a:schemeClr val="bg1"/>
                </a:solidFill>
              </a:rPr>
              <a:t>OF ELECTRONICS &amp; TELECOMMUNICATION ENGINEERING</a:t>
            </a:r>
          </a:p>
          <a:p>
            <a:pPr algn="ctr" eaLnBrk="0" hangingPunct="0"/>
            <a:endParaRPr lang="en-US" sz="2400" dirty="0">
              <a:solidFill>
                <a:schemeClr val="bg1"/>
              </a:solidFill>
            </a:endParaRPr>
          </a:p>
          <a:p>
            <a:pPr algn="ctr" eaLnBrk="0" hangingPunct="0"/>
            <a:r>
              <a:rPr lang="en-US" sz="2400" b="1" dirty="0">
                <a:solidFill>
                  <a:schemeClr val="bg1"/>
                </a:solidFill>
                <a:cs typeface="Times New Roman" pitchFamily="18" charset="0"/>
              </a:rPr>
              <a:t>BEETE701T:  DSP PROCESSOR &amp; ARCHITECTURE</a:t>
            </a:r>
            <a:endParaRPr lang="en-US" sz="2400" dirty="0">
              <a:solidFill>
                <a:schemeClr val="bg1"/>
              </a:solidFill>
            </a:endParaRPr>
          </a:p>
          <a:p>
            <a:pPr algn="ctr">
              <a:lnSpc>
                <a:spcPct val="150000"/>
              </a:lnSpc>
            </a:pPr>
            <a:endParaRPr lang="en-US" sz="2000" b="1" i="1" dirty="0">
              <a:solidFill>
                <a:schemeClr val="bg1"/>
              </a:solidFill>
            </a:endParaRPr>
          </a:p>
          <a:p>
            <a:pPr algn="ctr"/>
            <a:endParaRPr lang="en-US" sz="3200" i="1" dirty="0">
              <a:solidFill>
                <a:schemeClr val="bg1"/>
              </a:solidFill>
            </a:endParaRPr>
          </a:p>
          <a:p>
            <a:pPr algn="ctr" eaLnBrk="0" hangingPunct="0">
              <a:lnSpc>
                <a:spcPct val="150000"/>
              </a:lnSpc>
            </a:pPr>
            <a:r>
              <a:rPr lang="en-US" sz="2800" dirty="0" smtClean="0">
                <a:solidFill>
                  <a:schemeClr val="bg1"/>
                </a:solidFill>
                <a:latin typeface="Times New Roman" pitchFamily="18" charset="0"/>
              </a:rPr>
              <a:t>Instructor :M N </a:t>
            </a:r>
            <a:r>
              <a:rPr lang="en-US" sz="2800" dirty="0" err="1" smtClean="0">
                <a:solidFill>
                  <a:schemeClr val="bg1"/>
                </a:solidFill>
                <a:latin typeface="Times New Roman" pitchFamily="18" charset="0"/>
              </a:rPr>
              <a:t>Kapse</a:t>
            </a:r>
            <a:endParaRPr lang="en-US" sz="2800" dirty="0">
              <a:solidFill>
                <a:schemeClr val="bg1"/>
              </a:solidFill>
              <a:latin typeface="Times New Roman" pitchFamily="18" charset="0"/>
            </a:endParaRPr>
          </a:p>
          <a:p>
            <a:pPr algn="ctr" eaLnBrk="0" hangingPunct="0">
              <a:lnSpc>
                <a:spcPct val="150000"/>
              </a:lnSpc>
            </a:pPr>
            <a:r>
              <a:rPr lang="en-US" sz="2800" dirty="0" smtClean="0">
                <a:solidFill>
                  <a:schemeClr val="bg1"/>
                </a:solidFill>
                <a:latin typeface="Times New Roman" pitchFamily="18" charset="0"/>
              </a:rPr>
              <a:t>Email: mkapse@stvincentngp.edu.in</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Rectangle 3"/>
          <p:cNvSpPr/>
          <p:nvPr/>
        </p:nvSpPr>
        <p:spPr>
          <a:xfrm>
            <a:off x="0" y="5546"/>
            <a:ext cx="12192000" cy="2630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990" y="6607443"/>
            <a:ext cx="12192000" cy="26304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24869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UNIT 6: IMPLEMENTATION OF BASIC DSP ALGORITHMS</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3833428"/>
              </p:ext>
            </p:extLst>
          </p:nvPr>
        </p:nvGraphicFramePr>
        <p:xfrm>
          <a:off x="838200" y="1690260"/>
          <a:ext cx="10647218" cy="4639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a:xfrm>
            <a:off x="4080803" y="6492875"/>
            <a:ext cx="4114800" cy="365125"/>
          </a:xfrm>
        </p:spPr>
        <p:txBody>
          <a:bodyPr/>
          <a:lstStyle/>
          <a:p>
            <a:r>
              <a:rPr lang="en-US" dirty="0" smtClean="0"/>
              <a:t>M N KAPSE, SVPCET, NAGPUR</a:t>
            </a:r>
            <a:endParaRPr lang="en-US" dirty="0"/>
          </a:p>
        </p:txBody>
      </p:sp>
      <p:sp>
        <p:nvSpPr>
          <p:cNvPr id="5" name="Slide Number Placeholder 4"/>
          <p:cNvSpPr>
            <a:spLocks noGrp="1"/>
          </p:cNvSpPr>
          <p:nvPr>
            <p:ph type="sldNum" sz="quarter" idx="12"/>
          </p:nvPr>
        </p:nvSpPr>
        <p:spPr/>
        <p:txBody>
          <a:bodyPr/>
          <a:lstStyle/>
          <a:p>
            <a:fld id="{47D48FDC-EE2D-4855-8F13-C4234E23794C}" type="slidenum">
              <a:rPr lang="en-US" smtClean="0"/>
              <a:t>10</a:t>
            </a:fld>
            <a:endParaRPr lang="en-US"/>
          </a:p>
        </p:txBody>
      </p:sp>
    </p:spTree>
    <p:extLst>
      <p:ext uri="{BB962C8B-B14F-4D97-AF65-F5344CB8AC3E}">
        <p14:creationId xmlns:p14="http://schemas.microsoft.com/office/powerpoint/2010/main" val="127588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graphicEl>
                                              <a:dgm id="{5B49DF12-CAE7-41D2-AF5F-E0A4A006E6AF}"/>
                                            </p:graphicEl>
                                          </p:spTgt>
                                        </p:tgtEl>
                                        <p:attrNameLst>
                                          <p:attrName>style.visibility</p:attrName>
                                        </p:attrNameLst>
                                      </p:cBhvr>
                                      <p:to>
                                        <p:strVal val="visible"/>
                                      </p:to>
                                    </p:set>
                                    <p:anim calcmode="lin" valueType="num">
                                      <p:cBhvr additive="base">
                                        <p:cTn id="7" dur="500" fill="hold"/>
                                        <p:tgtEl>
                                          <p:spTgt spid="4">
                                            <p:graphicEl>
                                              <a:dgm id="{5B49DF12-CAE7-41D2-AF5F-E0A4A006E6A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5B49DF12-CAE7-41D2-AF5F-E0A4A006E6AF}"/>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graphicEl>
                                              <a:dgm id="{62FB3A94-B4E1-4DDC-B327-4673FBB79BDF}"/>
                                            </p:graphicEl>
                                          </p:spTgt>
                                        </p:tgtEl>
                                        <p:attrNameLst>
                                          <p:attrName>style.visibility</p:attrName>
                                        </p:attrNameLst>
                                      </p:cBhvr>
                                      <p:to>
                                        <p:strVal val="visible"/>
                                      </p:to>
                                    </p:set>
                                    <p:anim calcmode="lin" valueType="num">
                                      <p:cBhvr additive="base">
                                        <p:cTn id="11" dur="500" fill="hold"/>
                                        <p:tgtEl>
                                          <p:spTgt spid="4">
                                            <p:graphicEl>
                                              <a:dgm id="{62FB3A94-B4E1-4DDC-B327-4673FBB79BDF}"/>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62FB3A94-B4E1-4DDC-B327-4673FBB79BDF}"/>
                                            </p:graphic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
                                            <p:graphicEl>
                                              <a:dgm id="{27B173B5-2716-437D-B0A2-AE13ADDDD95E}"/>
                                            </p:graphicEl>
                                          </p:spTgt>
                                        </p:tgtEl>
                                        <p:attrNameLst>
                                          <p:attrName>style.visibility</p:attrName>
                                        </p:attrNameLst>
                                      </p:cBhvr>
                                      <p:to>
                                        <p:strVal val="visible"/>
                                      </p:to>
                                    </p:set>
                                    <p:anim calcmode="lin" valueType="num">
                                      <p:cBhvr additive="base">
                                        <p:cTn id="17" dur="500" fill="hold"/>
                                        <p:tgtEl>
                                          <p:spTgt spid="4">
                                            <p:graphicEl>
                                              <a:dgm id="{27B173B5-2716-437D-B0A2-AE13ADDDD95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27B173B5-2716-437D-B0A2-AE13ADDDD95E}"/>
                                            </p:graphic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
                                            <p:graphicEl>
                                              <a:dgm id="{1C83AD44-837F-4376-B42A-DF17C7974506}"/>
                                            </p:graphicEl>
                                          </p:spTgt>
                                        </p:tgtEl>
                                        <p:attrNameLst>
                                          <p:attrName>style.visibility</p:attrName>
                                        </p:attrNameLst>
                                      </p:cBhvr>
                                      <p:to>
                                        <p:strVal val="visible"/>
                                      </p:to>
                                    </p:set>
                                    <p:anim calcmode="lin" valueType="num">
                                      <p:cBhvr additive="base">
                                        <p:cTn id="21" dur="500" fill="hold"/>
                                        <p:tgtEl>
                                          <p:spTgt spid="4">
                                            <p:graphicEl>
                                              <a:dgm id="{1C83AD44-837F-4376-B42A-DF17C7974506}"/>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1C83AD44-837F-4376-B42A-DF17C7974506}"/>
                                            </p:graphic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4">
                                            <p:graphicEl>
                                              <a:dgm id="{D8C58580-B6DA-41C0-8AEE-697B71328775}"/>
                                            </p:graphicEl>
                                          </p:spTgt>
                                        </p:tgtEl>
                                        <p:attrNameLst>
                                          <p:attrName>style.visibility</p:attrName>
                                        </p:attrNameLst>
                                      </p:cBhvr>
                                      <p:to>
                                        <p:strVal val="visible"/>
                                      </p:to>
                                    </p:set>
                                    <p:anim calcmode="lin" valueType="num">
                                      <p:cBhvr additive="base">
                                        <p:cTn id="27" dur="500" fill="hold"/>
                                        <p:tgtEl>
                                          <p:spTgt spid="4">
                                            <p:graphicEl>
                                              <a:dgm id="{D8C58580-B6DA-41C0-8AEE-697B71328775}"/>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D8C58580-B6DA-41C0-8AEE-697B71328775}"/>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
                                            <p:graphicEl>
                                              <a:dgm id="{D54A8086-C7FF-412F-B3BC-43ACC9F3C89E}"/>
                                            </p:graphicEl>
                                          </p:spTgt>
                                        </p:tgtEl>
                                        <p:attrNameLst>
                                          <p:attrName>style.visibility</p:attrName>
                                        </p:attrNameLst>
                                      </p:cBhvr>
                                      <p:to>
                                        <p:strVal val="visible"/>
                                      </p:to>
                                    </p:set>
                                    <p:anim calcmode="lin" valueType="num">
                                      <p:cBhvr additive="base">
                                        <p:cTn id="31" dur="500" fill="hold"/>
                                        <p:tgtEl>
                                          <p:spTgt spid="4">
                                            <p:graphicEl>
                                              <a:dgm id="{D54A8086-C7FF-412F-B3BC-43ACC9F3C89E}"/>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D54A8086-C7FF-412F-B3BC-43ACC9F3C89E}"/>
                                            </p:graphic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graphicEl>
                                              <a:dgm id="{1B834CEC-01DE-4EB6-BF1B-1B91E30758FA}"/>
                                            </p:graphicEl>
                                          </p:spTgt>
                                        </p:tgtEl>
                                        <p:attrNameLst>
                                          <p:attrName>style.visibility</p:attrName>
                                        </p:attrNameLst>
                                      </p:cBhvr>
                                      <p:to>
                                        <p:strVal val="visible"/>
                                      </p:to>
                                    </p:set>
                                    <p:anim calcmode="lin" valueType="num">
                                      <p:cBhvr additive="base">
                                        <p:cTn id="37" dur="500" fill="hold"/>
                                        <p:tgtEl>
                                          <p:spTgt spid="4">
                                            <p:graphicEl>
                                              <a:dgm id="{1B834CEC-01DE-4EB6-BF1B-1B91E30758F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1B834CEC-01DE-4EB6-BF1B-1B91E30758FA}"/>
                                            </p:graphicEl>
                                          </p:spTgt>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4">
                                            <p:graphicEl>
                                              <a:dgm id="{A0DB79AE-4ABE-4335-92B0-3F6344298BBB}"/>
                                            </p:graphicEl>
                                          </p:spTgt>
                                        </p:tgtEl>
                                        <p:attrNameLst>
                                          <p:attrName>style.visibility</p:attrName>
                                        </p:attrNameLst>
                                      </p:cBhvr>
                                      <p:to>
                                        <p:strVal val="visible"/>
                                      </p:to>
                                    </p:set>
                                    <p:anim calcmode="lin" valueType="num">
                                      <p:cBhvr additive="base">
                                        <p:cTn id="41" dur="500" fill="hold"/>
                                        <p:tgtEl>
                                          <p:spTgt spid="4">
                                            <p:graphicEl>
                                              <a:dgm id="{A0DB79AE-4ABE-4335-92B0-3F6344298BBB}"/>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A0DB79AE-4ABE-4335-92B0-3F6344298BBB}"/>
                                            </p:graphicEl>
                                          </p:spTgt>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4">
                                            <p:graphicEl>
                                              <a:dgm id="{F5458D75-E30D-49EC-BB79-772DB1E9E122}"/>
                                            </p:graphicEl>
                                          </p:spTgt>
                                        </p:tgtEl>
                                        <p:attrNameLst>
                                          <p:attrName>style.visibility</p:attrName>
                                        </p:attrNameLst>
                                      </p:cBhvr>
                                      <p:to>
                                        <p:strVal val="visible"/>
                                      </p:to>
                                    </p:set>
                                    <p:anim calcmode="lin" valueType="num">
                                      <p:cBhvr additive="base">
                                        <p:cTn id="47" dur="500" fill="hold"/>
                                        <p:tgtEl>
                                          <p:spTgt spid="4">
                                            <p:graphicEl>
                                              <a:dgm id="{F5458D75-E30D-49EC-BB79-772DB1E9E122}"/>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F5458D75-E30D-49EC-BB79-772DB1E9E122}"/>
                                            </p:graphicEl>
                                          </p:spTgt>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4">
                                            <p:graphicEl>
                                              <a:dgm id="{279B0800-510C-4CFF-AD91-4575A367E579}"/>
                                            </p:graphicEl>
                                          </p:spTgt>
                                        </p:tgtEl>
                                        <p:attrNameLst>
                                          <p:attrName>style.visibility</p:attrName>
                                        </p:attrNameLst>
                                      </p:cBhvr>
                                      <p:to>
                                        <p:strVal val="visible"/>
                                      </p:to>
                                    </p:set>
                                    <p:anim calcmode="lin" valueType="num">
                                      <p:cBhvr additive="base">
                                        <p:cTn id="51" dur="500" fill="hold"/>
                                        <p:tgtEl>
                                          <p:spTgt spid="4">
                                            <p:graphicEl>
                                              <a:dgm id="{279B0800-510C-4CFF-AD91-4575A367E579}"/>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279B0800-510C-4CFF-AD91-4575A367E579}"/>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2396958" y="2799160"/>
            <a:ext cx="5979888" cy="933111"/>
          </a:xfrm>
        </p:spPr>
        <p:txBody>
          <a:bodyPr vert="vert270"/>
          <a:lstStyle/>
          <a:p>
            <a:r>
              <a:rPr lang="en-US" b="1" dirty="0" smtClean="0"/>
              <a:t>T</a:t>
            </a:r>
            <a:br>
              <a:rPr lang="en-US" b="1" dirty="0" smtClean="0"/>
            </a:br>
            <a:r>
              <a:rPr lang="en-US" b="1" dirty="0" smtClean="0"/>
              <a:t>e</a:t>
            </a:r>
            <a:br>
              <a:rPr lang="en-US" b="1" dirty="0" smtClean="0"/>
            </a:br>
            <a:r>
              <a:rPr lang="en-US" b="1" dirty="0" smtClean="0"/>
              <a:t>x</a:t>
            </a:r>
            <a:br>
              <a:rPr lang="en-US" b="1" dirty="0" smtClean="0"/>
            </a:br>
            <a:r>
              <a:rPr lang="en-US" b="1" dirty="0" smtClean="0"/>
              <a:t>t </a:t>
            </a:r>
            <a:br>
              <a:rPr lang="en-US" b="1" dirty="0" smtClean="0"/>
            </a:br>
            <a:r>
              <a:rPr lang="en-US" b="1" dirty="0" smtClean="0"/>
              <a:t>B</a:t>
            </a:r>
            <a:br>
              <a:rPr lang="en-US" b="1" dirty="0" smtClean="0"/>
            </a:br>
            <a:r>
              <a:rPr lang="en-US" b="1" dirty="0" smtClean="0"/>
              <a:t>o</a:t>
            </a:r>
            <a:br>
              <a:rPr lang="en-US" b="1" dirty="0" smtClean="0"/>
            </a:br>
            <a:r>
              <a:rPr lang="en-US" b="1" dirty="0" err="1" smtClean="0"/>
              <a:t>o</a:t>
            </a:r>
            <a:r>
              <a:rPr lang="en-US" b="1" dirty="0" smtClean="0"/>
              <a:t/>
            </a:r>
            <a:br>
              <a:rPr lang="en-US" b="1" dirty="0" smtClean="0"/>
            </a:br>
            <a:r>
              <a:rPr lang="en-US" b="1" dirty="0" smtClean="0"/>
              <a:t>k</a:t>
            </a:r>
            <a:br>
              <a:rPr lang="en-US" b="1" dirty="0" smtClean="0"/>
            </a:br>
            <a:r>
              <a:rPr lang="en-US" b="1" dirty="0" smtClean="0"/>
              <a: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61955455"/>
              </p:ext>
            </p:extLst>
          </p:nvPr>
        </p:nvGraphicFramePr>
        <p:xfrm>
          <a:off x="663157" y="0"/>
          <a:ext cx="11253071" cy="6887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c 2"/>
          <p:cNvSpPr/>
          <p:nvPr/>
        </p:nvSpPr>
        <p:spPr>
          <a:xfrm>
            <a:off x="6899564" y="2133600"/>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ooter Placeholder 3"/>
          <p:cNvSpPr>
            <a:spLocks noGrp="1"/>
          </p:cNvSpPr>
          <p:nvPr>
            <p:ph type="ftr" sz="quarter" idx="11"/>
          </p:nvPr>
        </p:nvSpPr>
        <p:spPr>
          <a:xfrm>
            <a:off x="6622143" y="6631895"/>
            <a:ext cx="4114800" cy="365125"/>
          </a:xfrm>
        </p:spPr>
        <p:txBody>
          <a:bodyPr/>
          <a:lstStyle/>
          <a:p>
            <a:r>
              <a:rPr lang="en-US" dirty="0" smtClean="0"/>
              <a:t>M N KAPSE, SVPCET, NAGPUR</a:t>
            </a:r>
            <a:endParaRPr lang="en-US" dirty="0"/>
          </a:p>
        </p:txBody>
      </p:sp>
      <p:sp>
        <p:nvSpPr>
          <p:cNvPr id="5" name="Slide Number Placeholder 4"/>
          <p:cNvSpPr>
            <a:spLocks noGrp="1"/>
          </p:cNvSpPr>
          <p:nvPr>
            <p:ph type="sldNum" sz="quarter" idx="12"/>
          </p:nvPr>
        </p:nvSpPr>
        <p:spPr/>
        <p:txBody>
          <a:bodyPr/>
          <a:lstStyle/>
          <a:p>
            <a:fld id="{47D48FDC-EE2D-4855-8F13-C4234E23794C}" type="slidenum">
              <a:rPr lang="en-US" smtClean="0"/>
              <a:t>11</a:t>
            </a:fld>
            <a:endParaRPr lang="en-US"/>
          </a:p>
        </p:txBody>
      </p:sp>
    </p:spTree>
    <p:extLst>
      <p:ext uri="{BB962C8B-B14F-4D97-AF65-F5344CB8AC3E}">
        <p14:creationId xmlns:p14="http://schemas.microsoft.com/office/powerpoint/2010/main" val="1908671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graphicEl>
                                              <a:dgm id="{97C48EB8-B6CA-4FE5-B4E4-373656126F0C}"/>
                                            </p:graphicEl>
                                          </p:spTgt>
                                        </p:tgtEl>
                                        <p:attrNameLst>
                                          <p:attrName>r</p:attrName>
                                        </p:attrNameLst>
                                      </p:cBhvr>
                                    </p:animRot>
                                    <p:animRot by="-240000">
                                      <p:cBhvr>
                                        <p:cTn id="7" dur="200" fill="hold">
                                          <p:stCondLst>
                                            <p:cond delay="200"/>
                                          </p:stCondLst>
                                        </p:cTn>
                                        <p:tgtEl>
                                          <p:spTgt spid="6">
                                            <p:graphicEl>
                                              <a:dgm id="{97C48EB8-B6CA-4FE5-B4E4-373656126F0C}"/>
                                            </p:graphicEl>
                                          </p:spTgt>
                                        </p:tgtEl>
                                        <p:attrNameLst>
                                          <p:attrName>r</p:attrName>
                                        </p:attrNameLst>
                                      </p:cBhvr>
                                    </p:animRot>
                                    <p:animRot by="240000">
                                      <p:cBhvr>
                                        <p:cTn id="8" dur="200" fill="hold">
                                          <p:stCondLst>
                                            <p:cond delay="400"/>
                                          </p:stCondLst>
                                        </p:cTn>
                                        <p:tgtEl>
                                          <p:spTgt spid="6">
                                            <p:graphicEl>
                                              <a:dgm id="{97C48EB8-B6CA-4FE5-B4E4-373656126F0C}"/>
                                            </p:graphicEl>
                                          </p:spTgt>
                                        </p:tgtEl>
                                        <p:attrNameLst>
                                          <p:attrName>r</p:attrName>
                                        </p:attrNameLst>
                                      </p:cBhvr>
                                    </p:animRot>
                                    <p:animRot by="-240000">
                                      <p:cBhvr>
                                        <p:cTn id="9" dur="200" fill="hold">
                                          <p:stCondLst>
                                            <p:cond delay="600"/>
                                          </p:stCondLst>
                                        </p:cTn>
                                        <p:tgtEl>
                                          <p:spTgt spid="6">
                                            <p:graphicEl>
                                              <a:dgm id="{97C48EB8-B6CA-4FE5-B4E4-373656126F0C}"/>
                                            </p:graphicEl>
                                          </p:spTgt>
                                        </p:tgtEl>
                                        <p:attrNameLst>
                                          <p:attrName>r</p:attrName>
                                        </p:attrNameLst>
                                      </p:cBhvr>
                                    </p:animRot>
                                    <p:animRot by="120000">
                                      <p:cBhvr>
                                        <p:cTn id="10" dur="200" fill="hold">
                                          <p:stCondLst>
                                            <p:cond delay="800"/>
                                          </p:stCondLst>
                                        </p:cTn>
                                        <p:tgtEl>
                                          <p:spTgt spid="6">
                                            <p:graphicEl>
                                              <a:dgm id="{97C48EB8-B6CA-4FE5-B4E4-373656126F0C}"/>
                                            </p:graphicEl>
                                          </p:spTgt>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6">
                                            <p:graphicEl>
                                              <a:dgm id="{B6FCE5C7-E164-4800-9100-E00DF6F71D08}"/>
                                            </p:graphicEl>
                                          </p:spTgt>
                                        </p:tgtEl>
                                        <p:attrNameLst>
                                          <p:attrName>r</p:attrName>
                                        </p:attrNameLst>
                                      </p:cBhvr>
                                    </p:animRot>
                                    <p:animRot by="-240000">
                                      <p:cBhvr>
                                        <p:cTn id="13" dur="200" fill="hold">
                                          <p:stCondLst>
                                            <p:cond delay="200"/>
                                          </p:stCondLst>
                                        </p:cTn>
                                        <p:tgtEl>
                                          <p:spTgt spid="6">
                                            <p:graphicEl>
                                              <a:dgm id="{B6FCE5C7-E164-4800-9100-E00DF6F71D08}"/>
                                            </p:graphicEl>
                                          </p:spTgt>
                                        </p:tgtEl>
                                        <p:attrNameLst>
                                          <p:attrName>r</p:attrName>
                                        </p:attrNameLst>
                                      </p:cBhvr>
                                    </p:animRot>
                                    <p:animRot by="240000">
                                      <p:cBhvr>
                                        <p:cTn id="14" dur="200" fill="hold">
                                          <p:stCondLst>
                                            <p:cond delay="400"/>
                                          </p:stCondLst>
                                        </p:cTn>
                                        <p:tgtEl>
                                          <p:spTgt spid="6">
                                            <p:graphicEl>
                                              <a:dgm id="{B6FCE5C7-E164-4800-9100-E00DF6F71D08}"/>
                                            </p:graphicEl>
                                          </p:spTgt>
                                        </p:tgtEl>
                                        <p:attrNameLst>
                                          <p:attrName>r</p:attrName>
                                        </p:attrNameLst>
                                      </p:cBhvr>
                                    </p:animRot>
                                    <p:animRot by="-240000">
                                      <p:cBhvr>
                                        <p:cTn id="15" dur="200" fill="hold">
                                          <p:stCondLst>
                                            <p:cond delay="600"/>
                                          </p:stCondLst>
                                        </p:cTn>
                                        <p:tgtEl>
                                          <p:spTgt spid="6">
                                            <p:graphicEl>
                                              <a:dgm id="{B6FCE5C7-E164-4800-9100-E00DF6F71D08}"/>
                                            </p:graphicEl>
                                          </p:spTgt>
                                        </p:tgtEl>
                                        <p:attrNameLst>
                                          <p:attrName>r</p:attrName>
                                        </p:attrNameLst>
                                      </p:cBhvr>
                                    </p:animRot>
                                    <p:animRot by="120000">
                                      <p:cBhvr>
                                        <p:cTn id="16" dur="200" fill="hold">
                                          <p:stCondLst>
                                            <p:cond delay="800"/>
                                          </p:stCondLst>
                                        </p:cTn>
                                        <p:tgtEl>
                                          <p:spTgt spid="6">
                                            <p:graphicEl>
                                              <a:dgm id="{B6FCE5C7-E164-4800-9100-E00DF6F71D08}"/>
                                            </p:graphic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grpId="0" nodeType="clickEffect">
                                  <p:stCondLst>
                                    <p:cond delay="0"/>
                                  </p:stCondLst>
                                  <p:childTnLst>
                                    <p:animRot by="120000">
                                      <p:cBhvr>
                                        <p:cTn id="20" dur="100" fill="hold">
                                          <p:stCondLst>
                                            <p:cond delay="0"/>
                                          </p:stCondLst>
                                        </p:cTn>
                                        <p:tgtEl>
                                          <p:spTgt spid="6">
                                            <p:graphicEl>
                                              <a:dgm id="{169CD5D3-2456-4722-9293-02AA0AADCDE2}"/>
                                            </p:graphicEl>
                                          </p:spTgt>
                                        </p:tgtEl>
                                        <p:attrNameLst>
                                          <p:attrName>r</p:attrName>
                                        </p:attrNameLst>
                                      </p:cBhvr>
                                    </p:animRot>
                                    <p:animRot by="-240000">
                                      <p:cBhvr>
                                        <p:cTn id="21" dur="200" fill="hold">
                                          <p:stCondLst>
                                            <p:cond delay="200"/>
                                          </p:stCondLst>
                                        </p:cTn>
                                        <p:tgtEl>
                                          <p:spTgt spid="6">
                                            <p:graphicEl>
                                              <a:dgm id="{169CD5D3-2456-4722-9293-02AA0AADCDE2}"/>
                                            </p:graphicEl>
                                          </p:spTgt>
                                        </p:tgtEl>
                                        <p:attrNameLst>
                                          <p:attrName>r</p:attrName>
                                        </p:attrNameLst>
                                      </p:cBhvr>
                                    </p:animRot>
                                    <p:animRot by="240000">
                                      <p:cBhvr>
                                        <p:cTn id="22" dur="200" fill="hold">
                                          <p:stCondLst>
                                            <p:cond delay="400"/>
                                          </p:stCondLst>
                                        </p:cTn>
                                        <p:tgtEl>
                                          <p:spTgt spid="6">
                                            <p:graphicEl>
                                              <a:dgm id="{169CD5D3-2456-4722-9293-02AA0AADCDE2}"/>
                                            </p:graphicEl>
                                          </p:spTgt>
                                        </p:tgtEl>
                                        <p:attrNameLst>
                                          <p:attrName>r</p:attrName>
                                        </p:attrNameLst>
                                      </p:cBhvr>
                                    </p:animRot>
                                    <p:animRot by="-240000">
                                      <p:cBhvr>
                                        <p:cTn id="23" dur="200" fill="hold">
                                          <p:stCondLst>
                                            <p:cond delay="600"/>
                                          </p:stCondLst>
                                        </p:cTn>
                                        <p:tgtEl>
                                          <p:spTgt spid="6">
                                            <p:graphicEl>
                                              <a:dgm id="{169CD5D3-2456-4722-9293-02AA0AADCDE2}"/>
                                            </p:graphicEl>
                                          </p:spTgt>
                                        </p:tgtEl>
                                        <p:attrNameLst>
                                          <p:attrName>r</p:attrName>
                                        </p:attrNameLst>
                                      </p:cBhvr>
                                    </p:animRot>
                                    <p:animRot by="120000">
                                      <p:cBhvr>
                                        <p:cTn id="24" dur="200" fill="hold">
                                          <p:stCondLst>
                                            <p:cond delay="800"/>
                                          </p:stCondLst>
                                        </p:cTn>
                                        <p:tgtEl>
                                          <p:spTgt spid="6">
                                            <p:graphicEl>
                                              <a:dgm id="{169CD5D3-2456-4722-9293-02AA0AADCDE2}"/>
                                            </p:graphicEl>
                                          </p:spTgt>
                                        </p:tgtEl>
                                        <p:attrNameLst>
                                          <p:attrName>r</p:attrName>
                                        </p:attrNameLst>
                                      </p:cBhvr>
                                    </p:animRot>
                                  </p:childTnLst>
                                </p:cTn>
                              </p:par>
                              <p:par>
                                <p:cTn id="25" presetID="32" presetClass="emph" presetSubtype="0" fill="hold" grpId="0" nodeType="withEffect">
                                  <p:stCondLst>
                                    <p:cond delay="0"/>
                                  </p:stCondLst>
                                  <p:childTnLst>
                                    <p:animRot by="120000">
                                      <p:cBhvr>
                                        <p:cTn id="26" dur="100" fill="hold">
                                          <p:stCondLst>
                                            <p:cond delay="0"/>
                                          </p:stCondLst>
                                        </p:cTn>
                                        <p:tgtEl>
                                          <p:spTgt spid="6">
                                            <p:graphicEl>
                                              <a:dgm id="{C09372B5-16E6-4486-AC35-F38DB5DC0508}"/>
                                            </p:graphicEl>
                                          </p:spTgt>
                                        </p:tgtEl>
                                        <p:attrNameLst>
                                          <p:attrName>r</p:attrName>
                                        </p:attrNameLst>
                                      </p:cBhvr>
                                    </p:animRot>
                                    <p:animRot by="-240000">
                                      <p:cBhvr>
                                        <p:cTn id="27" dur="200" fill="hold">
                                          <p:stCondLst>
                                            <p:cond delay="200"/>
                                          </p:stCondLst>
                                        </p:cTn>
                                        <p:tgtEl>
                                          <p:spTgt spid="6">
                                            <p:graphicEl>
                                              <a:dgm id="{C09372B5-16E6-4486-AC35-F38DB5DC0508}"/>
                                            </p:graphicEl>
                                          </p:spTgt>
                                        </p:tgtEl>
                                        <p:attrNameLst>
                                          <p:attrName>r</p:attrName>
                                        </p:attrNameLst>
                                      </p:cBhvr>
                                    </p:animRot>
                                    <p:animRot by="240000">
                                      <p:cBhvr>
                                        <p:cTn id="28" dur="200" fill="hold">
                                          <p:stCondLst>
                                            <p:cond delay="400"/>
                                          </p:stCondLst>
                                        </p:cTn>
                                        <p:tgtEl>
                                          <p:spTgt spid="6">
                                            <p:graphicEl>
                                              <a:dgm id="{C09372B5-16E6-4486-AC35-F38DB5DC0508}"/>
                                            </p:graphicEl>
                                          </p:spTgt>
                                        </p:tgtEl>
                                        <p:attrNameLst>
                                          <p:attrName>r</p:attrName>
                                        </p:attrNameLst>
                                      </p:cBhvr>
                                    </p:animRot>
                                    <p:animRot by="-240000">
                                      <p:cBhvr>
                                        <p:cTn id="29" dur="200" fill="hold">
                                          <p:stCondLst>
                                            <p:cond delay="600"/>
                                          </p:stCondLst>
                                        </p:cTn>
                                        <p:tgtEl>
                                          <p:spTgt spid="6">
                                            <p:graphicEl>
                                              <a:dgm id="{C09372B5-16E6-4486-AC35-F38DB5DC0508}"/>
                                            </p:graphicEl>
                                          </p:spTgt>
                                        </p:tgtEl>
                                        <p:attrNameLst>
                                          <p:attrName>r</p:attrName>
                                        </p:attrNameLst>
                                      </p:cBhvr>
                                    </p:animRot>
                                    <p:animRot by="120000">
                                      <p:cBhvr>
                                        <p:cTn id="30" dur="200" fill="hold">
                                          <p:stCondLst>
                                            <p:cond delay="800"/>
                                          </p:stCondLst>
                                        </p:cTn>
                                        <p:tgtEl>
                                          <p:spTgt spid="6">
                                            <p:graphicEl>
                                              <a:dgm id="{C09372B5-16E6-4486-AC35-F38DB5DC0508}"/>
                                            </p:graphic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grpId="0" nodeType="clickEffect">
                                  <p:stCondLst>
                                    <p:cond delay="0"/>
                                  </p:stCondLst>
                                  <p:childTnLst>
                                    <p:animRot by="120000">
                                      <p:cBhvr>
                                        <p:cTn id="34" dur="100" fill="hold">
                                          <p:stCondLst>
                                            <p:cond delay="0"/>
                                          </p:stCondLst>
                                        </p:cTn>
                                        <p:tgtEl>
                                          <p:spTgt spid="6">
                                            <p:graphicEl>
                                              <a:dgm id="{57777687-4C5C-43B3-B559-C1B307B6AA05}"/>
                                            </p:graphicEl>
                                          </p:spTgt>
                                        </p:tgtEl>
                                        <p:attrNameLst>
                                          <p:attrName>r</p:attrName>
                                        </p:attrNameLst>
                                      </p:cBhvr>
                                    </p:animRot>
                                    <p:animRot by="-240000">
                                      <p:cBhvr>
                                        <p:cTn id="35" dur="200" fill="hold">
                                          <p:stCondLst>
                                            <p:cond delay="200"/>
                                          </p:stCondLst>
                                        </p:cTn>
                                        <p:tgtEl>
                                          <p:spTgt spid="6">
                                            <p:graphicEl>
                                              <a:dgm id="{57777687-4C5C-43B3-B559-C1B307B6AA05}"/>
                                            </p:graphicEl>
                                          </p:spTgt>
                                        </p:tgtEl>
                                        <p:attrNameLst>
                                          <p:attrName>r</p:attrName>
                                        </p:attrNameLst>
                                      </p:cBhvr>
                                    </p:animRot>
                                    <p:animRot by="240000">
                                      <p:cBhvr>
                                        <p:cTn id="36" dur="200" fill="hold">
                                          <p:stCondLst>
                                            <p:cond delay="400"/>
                                          </p:stCondLst>
                                        </p:cTn>
                                        <p:tgtEl>
                                          <p:spTgt spid="6">
                                            <p:graphicEl>
                                              <a:dgm id="{57777687-4C5C-43B3-B559-C1B307B6AA05}"/>
                                            </p:graphicEl>
                                          </p:spTgt>
                                        </p:tgtEl>
                                        <p:attrNameLst>
                                          <p:attrName>r</p:attrName>
                                        </p:attrNameLst>
                                      </p:cBhvr>
                                    </p:animRot>
                                    <p:animRot by="-240000">
                                      <p:cBhvr>
                                        <p:cTn id="37" dur="200" fill="hold">
                                          <p:stCondLst>
                                            <p:cond delay="600"/>
                                          </p:stCondLst>
                                        </p:cTn>
                                        <p:tgtEl>
                                          <p:spTgt spid="6">
                                            <p:graphicEl>
                                              <a:dgm id="{57777687-4C5C-43B3-B559-C1B307B6AA05}"/>
                                            </p:graphicEl>
                                          </p:spTgt>
                                        </p:tgtEl>
                                        <p:attrNameLst>
                                          <p:attrName>r</p:attrName>
                                        </p:attrNameLst>
                                      </p:cBhvr>
                                    </p:animRot>
                                    <p:animRot by="120000">
                                      <p:cBhvr>
                                        <p:cTn id="38" dur="200" fill="hold">
                                          <p:stCondLst>
                                            <p:cond delay="800"/>
                                          </p:stCondLst>
                                        </p:cTn>
                                        <p:tgtEl>
                                          <p:spTgt spid="6">
                                            <p:graphicEl>
                                              <a:dgm id="{57777687-4C5C-43B3-B559-C1B307B6AA05}"/>
                                            </p:graphic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grpId="0" nodeType="clickEffect">
                                  <p:stCondLst>
                                    <p:cond delay="0"/>
                                  </p:stCondLst>
                                  <p:childTnLst>
                                    <p:animRot by="120000">
                                      <p:cBhvr>
                                        <p:cTn id="42" dur="100" fill="hold">
                                          <p:stCondLst>
                                            <p:cond delay="0"/>
                                          </p:stCondLst>
                                        </p:cTn>
                                        <p:tgtEl>
                                          <p:spTgt spid="6">
                                            <p:graphicEl>
                                              <a:dgm id="{02CDD4EB-549E-461F-9AC0-285AB763EC20}"/>
                                            </p:graphicEl>
                                          </p:spTgt>
                                        </p:tgtEl>
                                        <p:attrNameLst>
                                          <p:attrName>r</p:attrName>
                                        </p:attrNameLst>
                                      </p:cBhvr>
                                    </p:animRot>
                                    <p:animRot by="-240000">
                                      <p:cBhvr>
                                        <p:cTn id="43" dur="200" fill="hold">
                                          <p:stCondLst>
                                            <p:cond delay="200"/>
                                          </p:stCondLst>
                                        </p:cTn>
                                        <p:tgtEl>
                                          <p:spTgt spid="6">
                                            <p:graphicEl>
                                              <a:dgm id="{02CDD4EB-549E-461F-9AC0-285AB763EC20}"/>
                                            </p:graphicEl>
                                          </p:spTgt>
                                        </p:tgtEl>
                                        <p:attrNameLst>
                                          <p:attrName>r</p:attrName>
                                        </p:attrNameLst>
                                      </p:cBhvr>
                                    </p:animRot>
                                    <p:animRot by="240000">
                                      <p:cBhvr>
                                        <p:cTn id="44" dur="200" fill="hold">
                                          <p:stCondLst>
                                            <p:cond delay="400"/>
                                          </p:stCondLst>
                                        </p:cTn>
                                        <p:tgtEl>
                                          <p:spTgt spid="6">
                                            <p:graphicEl>
                                              <a:dgm id="{02CDD4EB-549E-461F-9AC0-285AB763EC20}"/>
                                            </p:graphicEl>
                                          </p:spTgt>
                                        </p:tgtEl>
                                        <p:attrNameLst>
                                          <p:attrName>r</p:attrName>
                                        </p:attrNameLst>
                                      </p:cBhvr>
                                    </p:animRot>
                                    <p:animRot by="-240000">
                                      <p:cBhvr>
                                        <p:cTn id="45" dur="200" fill="hold">
                                          <p:stCondLst>
                                            <p:cond delay="600"/>
                                          </p:stCondLst>
                                        </p:cTn>
                                        <p:tgtEl>
                                          <p:spTgt spid="6">
                                            <p:graphicEl>
                                              <a:dgm id="{02CDD4EB-549E-461F-9AC0-285AB763EC20}"/>
                                            </p:graphicEl>
                                          </p:spTgt>
                                        </p:tgtEl>
                                        <p:attrNameLst>
                                          <p:attrName>r</p:attrName>
                                        </p:attrNameLst>
                                      </p:cBhvr>
                                    </p:animRot>
                                    <p:animRot by="120000">
                                      <p:cBhvr>
                                        <p:cTn id="46" dur="200" fill="hold">
                                          <p:stCondLst>
                                            <p:cond delay="800"/>
                                          </p:stCondLst>
                                        </p:cTn>
                                        <p:tgtEl>
                                          <p:spTgt spid="6">
                                            <p:graphicEl>
                                              <a:dgm id="{02CDD4EB-549E-461F-9AC0-285AB763EC20}"/>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65124"/>
            <a:ext cx="554182" cy="6492875"/>
          </a:xfrm>
        </p:spPr>
        <p:txBody>
          <a:bodyPr>
            <a:noAutofit/>
          </a:bodyPr>
          <a:lstStyle/>
          <a:p>
            <a:r>
              <a:rPr lang="en-US" sz="3200" b="1" dirty="0" smtClean="0"/>
              <a:t>Re</a:t>
            </a:r>
            <a:br>
              <a:rPr lang="en-US" sz="3200" b="1" dirty="0" smtClean="0"/>
            </a:br>
            <a:r>
              <a:rPr lang="en-US" sz="3200" b="1" dirty="0" smtClean="0"/>
              <a:t>f</a:t>
            </a:r>
            <a:br>
              <a:rPr lang="en-US" sz="3200" b="1" dirty="0" smtClean="0"/>
            </a:br>
            <a:r>
              <a:rPr lang="en-US" sz="3200" b="1" dirty="0" err="1" smtClean="0"/>
              <a:t>erence</a:t>
            </a:r>
            <a:r>
              <a:rPr lang="en-US" sz="3200" b="1" dirty="0" smtClean="0"/>
              <a:t> </a:t>
            </a:r>
            <a:r>
              <a:rPr lang="en-US" sz="3200" b="1" dirty="0"/>
              <a:t>Books</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1288166"/>
              </p:ext>
            </p:extLst>
          </p:nvPr>
        </p:nvGraphicFramePr>
        <p:xfrm>
          <a:off x="838200" y="443346"/>
          <a:ext cx="10515600" cy="626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12</a:t>
            </a:fld>
            <a:endParaRPr lang="en-US"/>
          </a:p>
        </p:txBody>
      </p:sp>
    </p:spTree>
    <p:extLst>
      <p:ext uri="{BB962C8B-B14F-4D97-AF65-F5344CB8AC3E}">
        <p14:creationId xmlns:p14="http://schemas.microsoft.com/office/powerpoint/2010/main" val="494139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B98167E3-FBC7-4A8B-A751-81C4AFB0EDD8}"/>
                                            </p:graphicEl>
                                          </p:spTgt>
                                        </p:tgtEl>
                                      </p:cBhvr>
                                    </p:animEffect>
                                    <p:animScale>
                                      <p:cBhvr>
                                        <p:cTn id="7" dur="250" autoRev="1" fill="hold"/>
                                        <p:tgtEl>
                                          <p:spTgt spid="5">
                                            <p:graphicEl>
                                              <a:dgm id="{B98167E3-FBC7-4A8B-A751-81C4AFB0EDD8}"/>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E9C6B949-E60B-4338-B315-FD206FF205F0}"/>
                                            </p:graphicEl>
                                          </p:spTgt>
                                        </p:tgtEl>
                                      </p:cBhvr>
                                    </p:animEffect>
                                    <p:animScale>
                                      <p:cBhvr>
                                        <p:cTn id="10" dur="250" autoRev="1" fill="hold"/>
                                        <p:tgtEl>
                                          <p:spTgt spid="5">
                                            <p:graphicEl>
                                              <a:dgm id="{E9C6B949-E60B-4338-B315-FD206FF205F0}"/>
                                            </p:graphic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5">
                                            <p:graphicEl>
                                              <a:dgm id="{81576AC5-458B-45EC-8C2E-141B0A3B2552}"/>
                                            </p:graphicEl>
                                          </p:spTgt>
                                        </p:tgtEl>
                                      </p:cBhvr>
                                    </p:animEffect>
                                    <p:animScale>
                                      <p:cBhvr>
                                        <p:cTn id="15" dur="250" autoRev="1" fill="hold"/>
                                        <p:tgtEl>
                                          <p:spTgt spid="5">
                                            <p:graphicEl>
                                              <a:dgm id="{81576AC5-458B-45EC-8C2E-141B0A3B2552}"/>
                                            </p:graphicEl>
                                          </p:spTgt>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5">
                                            <p:graphicEl>
                                              <a:dgm id="{A7E4C878-6141-41D9-8735-2DD6EA1A95DF}"/>
                                            </p:graphicEl>
                                          </p:spTgt>
                                        </p:tgtEl>
                                      </p:cBhvr>
                                    </p:animEffect>
                                    <p:animScale>
                                      <p:cBhvr>
                                        <p:cTn id="18" dur="250" autoRev="1" fill="hold"/>
                                        <p:tgtEl>
                                          <p:spTgt spid="5">
                                            <p:graphicEl>
                                              <a:dgm id="{A7E4C878-6141-41D9-8735-2DD6EA1A95DF}"/>
                                            </p:graphicEl>
                                          </p:spTgt>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5">
                                            <p:graphicEl>
                                              <a:dgm id="{40780744-97F7-43F1-AED3-B3A7095CDB94}"/>
                                            </p:graphicEl>
                                          </p:spTgt>
                                        </p:tgtEl>
                                      </p:cBhvr>
                                    </p:animEffect>
                                    <p:animScale>
                                      <p:cBhvr>
                                        <p:cTn id="23" dur="250" autoRev="1" fill="hold"/>
                                        <p:tgtEl>
                                          <p:spTgt spid="5">
                                            <p:graphicEl>
                                              <a:dgm id="{40780744-97F7-43F1-AED3-B3A7095CDB94}"/>
                                            </p:graphicEl>
                                          </p:spTgt>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5">
                                            <p:graphicEl>
                                              <a:dgm id="{A16FFA67-A615-4BFC-8689-6997F0B6901A}"/>
                                            </p:graphicEl>
                                          </p:spTgt>
                                        </p:tgtEl>
                                      </p:cBhvr>
                                    </p:animEffect>
                                    <p:animScale>
                                      <p:cBhvr>
                                        <p:cTn id="26" dur="250" autoRev="1" fill="hold"/>
                                        <p:tgtEl>
                                          <p:spTgt spid="5">
                                            <p:graphicEl>
                                              <a:dgm id="{A16FFA67-A615-4BFC-8689-6997F0B6901A}"/>
                                            </p:graphicEl>
                                          </p:spTgt>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5">
                                            <p:graphicEl>
                                              <a:dgm id="{278F5A86-975E-4AB2-86A1-7044B860DCEF}"/>
                                            </p:graphicEl>
                                          </p:spTgt>
                                        </p:tgtEl>
                                      </p:cBhvr>
                                    </p:animEffect>
                                    <p:animScale>
                                      <p:cBhvr>
                                        <p:cTn id="31" dur="250" autoRev="1" fill="hold"/>
                                        <p:tgtEl>
                                          <p:spTgt spid="5">
                                            <p:graphicEl>
                                              <a:dgm id="{278F5A86-975E-4AB2-86A1-7044B860DCEF}"/>
                                            </p:graphicEl>
                                          </p:spTgt>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5">
                                            <p:graphicEl>
                                              <a:dgm id="{E2440EF1-C687-41DA-86E1-EFA201DB21AD}"/>
                                            </p:graphicEl>
                                          </p:spTgt>
                                        </p:tgtEl>
                                      </p:cBhvr>
                                    </p:animEffect>
                                    <p:animScale>
                                      <p:cBhvr>
                                        <p:cTn id="34" dur="250" autoRev="1" fill="hold"/>
                                        <p:tgtEl>
                                          <p:spTgt spid="5">
                                            <p:graphicEl>
                                              <a:dgm id="{E2440EF1-C687-41DA-86E1-EFA201DB21AD}"/>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0139" y="168812"/>
            <a:ext cx="3680655" cy="689317"/>
          </a:xfrm>
        </p:spPr>
        <p:txBody>
          <a:bodyPr>
            <a:normAutofit/>
          </a:bodyPr>
          <a:lstStyle/>
          <a:p>
            <a:r>
              <a:rPr lang="en-US" sz="3200" dirty="0" smtClean="0"/>
              <a:t>Online References</a:t>
            </a:r>
            <a:endParaRPr lang="en-US" sz="3200" dirty="0"/>
          </a:p>
        </p:txBody>
      </p:sp>
      <p:graphicFrame>
        <p:nvGraphicFramePr>
          <p:cNvPr id="11" name="Diagram 10"/>
          <p:cNvGraphicFramePr/>
          <p:nvPr>
            <p:extLst>
              <p:ext uri="{D42A27DB-BD31-4B8C-83A1-F6EECF244321}">
                <p14:modId xmlns:p14="http://schemas.microsoft.com/office/powerpoint/2010/main" val="2512983009"/>
              </p:ext>
            </p:extLst>
          </p:nvPr>
        </p:nvGraphicFramePr>
        <p:xfrm>
          <a:off x="1107437" y="981481"/>
          <a:ext cx="9893498" cy="575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a:xfrm>
            <a:off x="4052667" y="6492875"/>
            <a:ext cx="4114800" cy="365125"/>
          </a:xfrm>
        </p:spPr>
        <p:txBody>
          <a:bodyPr/>
          <a:lstStyle/>
          <a:p>
            <a:r>
              <a:rPr lang="en-US" dirty="0" smtClean="0"/>
              <a:t>M N KAPSE, SVPCET, NAGPUR</a:t>
            </a:r>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13</a:t>
            </a:fld>
            <a:endParaRPr lang="en-US"/>
          </a:p>
        </p:txBody>
      </p:sp>
    </p:spTree>
    <p:extLst>
      <p:ext uri="{BB962C8B-B14F-4D97-AF65-F5344CB8AC3E}">
        <p14:creationId xmlns:p14="http://schemas.microsoft.com/office/powerpoint/2010/main" val="613586103"/>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198438"/>
            <a:ext cx="2985655" cy="799090"/>
          </a:xfrm>
        </p:spPr>
        <p:txBody>
          <a:bodyPr>
            <a:normAutofit/>
          </a:bodyPr>
          <a:lstStyle/>
          <a:p>
            <a:r>
              <a:rPr lang="en-US" sz="3200" dirty="0" smtClean="0"/>
              <a:t>Useful  </a:t>
            </a:r>
            <a:endParaRPr lang="en-US" sz="3200" dirty="0"/>
          </a:p>
        </p:txBody>
      </p:sp>
      <p:sp>
        <p:nvSpPr>
          <p:cNvPr id="4" name="Slide Number Placeholder 3"/>
          <p:cNvSpPr>
            <a:spLocks noGrp="1"/>
          </p:cNvSpPr>
          <p:nvPr>
            <p:ph type="sldNum" sz="quarter" idx="12"/>
          </p:nvPr>
        </p:nvSpPr>
        <p:spPr/>
        <p:txBody>
          <a:bodyPr/>
          <a:lstStyle/>
          <a:p>
            <a:fld id="{47D48FDC-EE2D-4855-8F13-C4234E23794C}" type="slidenum">
              <a:rPr lang="en-US" smtClean="0"/>
              <a:t>14</a:t>
            </a:fld>
            <a:endParaRPr lang="en-US"/>
          </a:p>
        </p:txBody>
      </p:sp>
      <p:graphicFrame>
        <p:nvGraphicFramePr>
          <p:cNvPr id="7" name="Diagram 6"/>
          <p:cNvGraphicFramePr/>
          <p:nvPr>
            <p:extLst>
              <p:ext uri="{D42A27DB-BD31-4B8C-83A1-F6EECF244321}">
                <p14:modId xmlns:p14="http://schemas.microsoft.com/office/powerpoint/2010/main" val="2588266322"/>
              </p:ext>
            </p:extLst>
          </p:nvPr>
        </p:nvGraphicFramePr>
        <p:xfrm>
          <a:off x="380999" y="1025236"/>
          <a:ext cx="10661073" cy="568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6" descr="Image result for symbol of vide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Image result for symbol of vide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3"/>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967345" y="-19774"/>
            <a:ext cx="1312278" cy="1304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a:xfrm>
            <a:off x="4094871" y="6492875"/>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1481899646"/>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r>
              <a:rPr lang="en-US" dirty="0">
                <a:latin typeface="Times New Roman" charset="0"/>
              </a:rPr>
              <a:t>Digital Signal Processors In Products</a:t>
            </a:r>
          </a:p>
        </p:txBody>
      </p:sp>
      <p:sp>
        <p:nvSpPr>
          <p:cNvPr id="922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r>
              <a:rPr lang="en-US" sz="1400" b="0" dirty="0">
                <a:solidFill>
                  <a:schemeClr val="tx1"/>
                </a:solidFill>
              </a:rPr>
              <a:t>0-</a:t>
            </a:r>
            <a:fld id="{773213BB-D526-C049-ADAF-6C805BEE517A}" type="slidenum">
              <a:rPr lang="en-US" sz="1400" b="0">
                <a:solidFill>
                  <a:schemeClr val="tx1"/>
                </a:solidFill>
              </a:rPr>
              <a:pPr/>
              <a:t>15</a:t>
            </a:fld>
            <a:endParaRPr lang="en-US" sz="1400" b="0" dirty="0">
              <a:solidFill>
                <a:schemeClr val="tx1"/>
              </a:solidFill>
            </a:endParaRPr>
          </a:p>
        </p:txBody>
      </p:sp>
      <p:grpSp>
        <p:nvGrpSpPr>
          <p:cNvPr id="4" name="Group 3"/>
          <p:cNvGrpSpPr/>
          <p:nvPr/>
        </p:nvGrpSpPr>
        <p:grpSpPr>
          <a:xfrm>
            <a:off x="711200" y="3992563"/>
            <a:ext cx="3048000" cy="2484140"/>
            <a:chOff x="533400" y="3992563"/>
            <a:chExt cx="2286000" cy="2484140"/>
          </a:xfrm>
        </p:grpSpPr>
        <p:sp>
          <p:nvSpPr>
            <p:cNvPr id="9224" name="Text Box 1047"/>
            <p:cNvSpPr txBox="1">
              <a:spLocks noChangeArrowheads="1"/>
            </p:cNvSpPr>
            <p:nvPr/>
          </p:nvSpPr>
          <p:spPr bwMode="auto">
            <a:xfrm>
              <a:off x="609600" y="6015038"/>
              <a:ext cx="220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2400" i="1" dirty="0" smtClean="0">
                  <a:solidFill>
                    <a:schemeClr val="accent2"/>
                  </a:solidFill>
                </a:rPr>
                <a:t>Pro-audio</a:t>
              </a:r>
              <a:endParaRPr lang="en-US" sz="2400" i="1" dirty="0">
                <a:solidFill>
                  <a:schemeClr val="accent2"/>
                </a:solidFill>
              </a:endParaRPr>
            </a:p>
          </p:txBody>
        </p:sp>
        <p:pic>
          <p:nvPicPr>
            <p:cNvPr id="9225" name="Picture 9" descr="Avid 9900-65162-12 4x6 Recording with DSP.jpg"/>
            <p:cNvPicPr>
              <a:picLocks noChangeAspect="1"/>
            </p:cNvPicPr>
            <p:nvPr/>
          </p:nvPicPr>
          <p:blipFill>
            <a:blip r:embed="rId2" cstate="email">
              <a:extLst>
                <a:ext uri="{28A0092B-C50C-407E-A947-70E740481C1C}">
                  <a14:useLocalDpi xmlns:a14="http://schemas.microsoft.com/office/drawing/2010/main" val="0"/>
                </a:ext>
              </a:extLst>
            </a:blip>
            <a:srcRect t="25600" b="22400"/>
            <a:stretch>
              <a:fillRect/>
            </a:stretch>
          </p:blipFill>
          <p:spPr bwMode="auto">
            <a:xfrm>
              <a:off x="857250" y="3992563"/>
              <a:ext cx="18859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11" descr="Behringer NU3000DSP 3000W Amp DSP Control.jpg"/>
            <p:cNvPicPr>
              <a:picLocks noChangeAspect="1"/>
            </p:cNvPicPr>
            <p:nvPr/>
          </p:nvPicPr>
          <p:blipFill>
            <a:blip r:embed="rId3" cstate="email">
              <a:extLst>
                <a:ext uri="{28A0092B-C50C-407E-A947-70E740481C1C}">
                  <a14:useLocalDpi xmlns:a14="http://schemas.microsoft.com/office/drawing/2010/main" val="0"/>
                </a:ext>
              </a:extLst>
            </a:blip>
            <a:srcRect t="38400" b="38400"/>
            <a:stretch>
              <a:fillRect/>
            </a:stretch>
          </p:blipFill>
          <p:spPr bwMode="auto">
            <a:xfrm>
              <a:off x="673100" y="5462588"/>
              <a:ext cx="20701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TextBox 12"/>
            <p:cNvSpPr txBox="1">
              <a:spLocks noChangeArrowheads="1"/>
            </p:cNvSpPr>
            <p:nvPr/>
          </p:nvSpPr>
          <p:spPr bwMode="auto">
            <a:xfrm>
              <a:off x="1905000" y="51816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r"/>
              <a:r>
                <a:rPr lang="en-US" sz="1800" b="0">
                  <a:solidFill>
                    <a:schemeClr val="tx1"/>
                  </a:solidFill>
                </a:rPr>
                <a:t>Amp</a:t>
              </a:r>
            </a:p>
          </p:txBody>
        </p:sp>
        <p:sp>
          <p:nvSpPr>
            <p:cNvPr id="9228" name="TextBox 13"/>
            <p:cNvSpPr txBox="1">
              <a:spLocks noChangeArrowheads="1"/>
            </p:cNvSpPr>
            <p:nvPr/>
          </p:nvSpPr>
          <p:spPr bwMode="auto">
            <a:xfrm>
              <a:off x="533400" y="4678363"/>
              <a:ext cx="99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r>
                <a:rPr lang="en-US" sz="1800" b="0">
                  <a:solidFill>
                    <a:schemeClr val="tx1"/>
                  </a:solidFill>
                </a:rPr>
                <a:t>Mixing board</a:t>
              </a:r>
            </a:p>
          </p:txBody>
        </p:sp>
      </p:grpSp>
      <p:grpSp>
        <p:nvGrpSpPr>
          <p:cNvPr id="6" name="Group 5"/>
          <p:cNvGrpSpPr/>
          <p:nvPr/>
        </p:nvGrpSpPr>
        <p:grpSpPr>
          <a:xfrm>
            <a:off x="4165600" y="3810000"/>
            <a:ext cx="4673600" cy="2895600"/>
            <a:chOff x="3124200" y="3810000"/>
            <a:chExt cx="3505200" cy="2895600"/>
          </a:xfrm>
        </p:grpSpPr>
        <p:pic>
          <p:nvPicPr>
            <p:cNvPr id="9229" name="Picture 14" descr="eDigital 2Mpixel IP Camera Using TI Davinci Processor.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34000" y="3810000"/>
              <a:ext cx="996706" cy="99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TextBox 16"/>
            <p:cNvSpPr txBox="1">
              <a:spLocks noChangeArrowheads="1"/>
            </p:cNvSpPr>
            <p:nvPr/>
          </p:nvSpPr>
          <p:spPr bwMode="auto">
            <a:xfrm>
              <a:off x="5334000" y="4583112"/>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r"/>
              <a:r>
                <a:rPr lang="en-US" sz="1800" b="0" dirty="0">
                  <a:solidFill>
                    <a:schemeClr val="tx1"/>
                  </a:solidFill>
                </a:rPr>
                <a:t>IP camera</a:t>
              </a:r>
            </a:p>
          </p:txBody>
        </p:sp>
        <p:sp>
          <p:nvSpPr>
            <p:cNvPr id="9234" name="Text Box 1047"/>
            <p:cNvSpPr txBox="1">
              <a:spLocks noChangeArrowheads="1"/>
            </p:cNvSpPr>
            <p:nvPr/>
          </p:nvSpPr>
          <p:spPr bwMode="auto">
            <a:xfrm>
              <a:off x="3200400" y="6243637"/>
              <a:ext cx="342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2400" i="1" dirty="0">
                  <a:solidFill>
                    <a:schemeClr val="accent2"/>
                  </a:solidFill>
                </a:rPr>
                <a:t>Multimedia</a:t>
              </a:r>
            </a:p>
          </p:txBody>
        </p:sp>
        <p:pic>
          <p:nvPicPr>
            <p:cNvPr id="9236" name="Picture 23" descr="TI Audi Collaboration for In-Car Entertainment.png"/>
            <p:cNvPicPr>
              <a:picLocks noChangeAspect="1"/>
            </p:cNvPicPr>
            <p:nvPr/>
          </p:nvPicPr>
          <p:blipFill>
            <a:blip r:embed="rId5" cstate="email">
              <a:extLst>
                <a:ext uri="{28A0092B-C50C-407E-A947-70E740481C1C}">
                  <a14:useLocalDpi xmlns:a14="http://schemas.microsoft.com/office/drawing/2010/main" val="0"/>
                </a:ext>
              </a:extLst>
            </a:blip>
            <a:srcRect l="6621" r="21516" b="11778"/>
            <a:stretch>
              <a:fillRect/>
            </a:stretch>
          </p:blipFill>
          <p:spPr bwMode="auto">
            <a:xfrm>
              <a:off x="3200400" y="4776788"/>
              <a:ext cx="2022475"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7" name="TextBox 24"/>
            <p:cNvSpPr txBox="1">
              <a:spLocks noChangeArrowheads="1"/>
            </p:cNvSpPr>
            <p:nvPr/>
          </p:nvSpPr>
          <p:spPr bwMode="auto">
            <a:xfrm>
              <a:off x="3124200" y="44196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r>
                <a:rPr lang="en-US" sz="1800" b="0" dirty="0">
                  <a:solidFill>
                    <a:schemeClr val="tx1"/>
                  </a:solidFill>
                </a:rPr>
                <a:t>In-car entertainment</a:t>
              </a:r>
            </a:p>
          </p:txBody>
        </p:sp>
        <p:pic>
          <p:nvPicPr>
            <p:cNvPr id="9243" name="Picture 29" descr="Kindle Fire HD.gif"/>
            <p:cNvPicPr>
              <a:picLocks noChangeAspect="1"/>
            </p:cNvPicPr>
            <p:nvPr/>
          </p:nvPicPr>
          <p:blipFill>
            <a:blip r:embed="rId6" cstate="email">
              <a:extLst>
                <a:ext uri="{28A0092B-C50C-407E-A947-70E740481C1C}">
                  <a14:useLocalDpi xmlns:a14="http://schemas.microsoft.com/office/drawing/2010/main" val="0"/>
                </a:ext>
              </a:extLst>
            </a:blip>
            <a:srcRect t="15359"/>
            <a:stretch>
              <a:fillRect/>
            </a:stretch>
          </p:blipFill>
          <p:spPr bwMode="auto">
            <a:xfrm>
              <a:off x="5257800" y="4953000"/>
              <a:ext cx="13132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4" name="TextBox 24"/>
            <p:cNvSpPr txBox="1">
              <a:spLocks noChangeArrowheads="1"/>
            </p:cNvSpPr>
            <p:nvPr/>
          </p:nvSpPr>
          <p:spPr bwMode="auto">
            <a:xfrm>
              <a:off x="5257800" y="58785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r>
                <a:rPr lang="en-US" sz="1800" b="0" dirty="0">
                  <a:solidFill>
                    <a:schemeClr val="tx1"/>
                  </a:solidFill>
                </a:rPr>
                <a:t>Tablets</a:t>
              </a:r>
            </a:p>
          </p:txBody>
        </p:sp>
      </p:grpSp>
      <p:sp>
        <p:nvSpPr>
          <p:cNvPr id="9245" name="Text Box 8"/>
          <p:cNvSpPr txBox="1">
            <a:spLocks noChangeArrowheads="1"/>
          </p:cNvSpPr>
          <p:nvPr/>
        </p:nvSpPr>
        <p:spPr bwMode="auto">
          <a:xfrm>
            <a:off x="0" y="0"/>
            <a:ext cx="1219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1600" b="0" i="1" dirty="0" smtClean="0">
                <a:solidFill>
                  <a:schemeClr val="tx1"/>
                </a:solidFill>
              </a:rPr>
              <a:t>Why this course ????</a:t>
            </a:r>
            <a:endParaRPr lang="en-US" sz="1600" b="0" i="1" dirty="0">
              <a:solidFill>
                <a:schemeClr val="tx1"/>
              </a:solidFill>
            </a:endParaRPr>
          </a:p>
        </p:txBody>
      </p:sp>
      <p:grpSp>
        <p:nvGrpSpPr>
          <p:cNvPr id="3" name="Group 2"/>
          <p:cNvGrpSpPr/>
          <p:nvPr/>
        </p:nvGrpSpPr>
        <p:grpSpPr>
          <a:xfrm>
            <a:off x="562565" y="1524001"/>
            <a:ext cx="3298236" cy="2290763"/>
            <a:chOff x="421923" y="1524000"/>
            <a:chExt cx="2473677" cy="2290763"/>
          </a:xfrm>
        </p:grpSpPr>
        <p:pic>
          <p:nvPicPr>
            <p:cNvPr id="9221" name="Picture 4" descr="Yamaha RX-V371BL 5.1-Channel AV Receiver.jpg"/>
            <p:cNvPicPr>
              <a:picLocks noChangeAspect="1"/>
            </p:cNvPicPr>
            <p:nvPr/>
          </p:nvPicPr>
          <p:blipFill>
            <a:blip r:embed="rId7" cstate="email">
              <a:extLst>
                <a:ext uri="{28A0092B-C50C-407E-A947-70E740481C1C}">
                  <a14:useLocalDpi xmlns:a14="http://schemas.microsoft.com/office/drawing/2010/main" val="0"/>
                </a:ext>
              </a:extLst>
            </a:blip>
            <a:srcRect t="25600" b="25600"/>
            <a:stretch>
              <a:fillRect/>
            </a:stretch>
          </p:blipFill>
          <p:spPr bwMode="auto">
            <a:xfrm>
              <a:off x="554038" y="2209800"/>
              <a:ext cx="23415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1047"/>
            <p:cNvSpPr txBox="1">
              <a:spLocks noChangeArrowheads="1"/>
            </p:cNvSpPr>
            <p:nvPr/>
          </p:nvSpPr>
          <p:spPr bwMode="auto">
            <a:xfrm>
              <a:off x="533400" y="3352800"/>
              <a:ext cx="236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2400" i="1" dirty="0">
                  <a:solidFill>
                    <a:schemeClr val="accent2"/>
                  </a:solidFill>
                </a:rPr>
                <a:t>Consumer audio</a:t>
              </a:r>
            </a:p>
          </p:txBody>
        </p:sp>
        <p:pic>
          <p:nvPicPr>
            <p:cNvPr id="9223" name="Picture 6" descr="Plantronics DSP400 Headset.jp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600200" y="1524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iphone6s-plus-box-gray-2015_GEO_US.jp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21923" y="1524000"/>
              <a:ext cx="734594" cy="914400"/>
            </a:xfrm>
            <a:prstGeom prst="rect">
              <a:avLst/>
            </a:prstGeom>
          </p:spPr>
        </p:pic>
      </p:grpSp>
      <p:grpSp>
        <p:nvGrpSpPr>
          <p:cNvPr id="10" name="Group 9"/>
          <p:cNvGrpSpPr/>
          <p:nvPr/>
        </p:nvGrpSpPr>
        <p:grpSpPr>
          <a:xfrm>
            <a:off x="8940800" y="1371600"/>
            <a:ext cx="3251200" cy="4953000"/>
            <a:chOff x="6705600" y="1371600"/>
            <a:chExt cx="2438400" cy="4953000"/>
          </a:xfrm>
        </p:grpSpPr>
        <p:sp>
          <p:nvSpPr>
            <p:cNvPr id="9238" name="Text Box 1047"/>
            <p:cNvSpPr txBox="1">
              <a:spLocks noChangeArrowheads="1"/>
            </p:cNvSpPr>
            <p:nvPr/>
          </p:nvSpPr>
          <p:spPr bwMode="auto">
            <a:xfrm>
              <a:off x="7086600" y="1371600"/>
              <a:ext cx="205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2400" i="1" dirty="0" smtClean="0">
                  <a:solidFill>
                    <a:schemeClr val="accent2"/>
                  </a:solidFill>
                </a:rPr>
                <a:t>Biomedical</a:t>
              </a:r>
              <a:endParaRPr lang="en-US" sz="2400" i="1" dirty="0">
                <a:solidFill>
                  <a:schemeClr val="accent2"/>
                </a:solidFill>
              </a:endParaRPr>
            </a:p>
          </p:txBody>
        </p:sp>
        <p:pic>
          <p:nvPicPr>
            <p:cNvPr id="7" name="Picture 6" descr="DanielLoewe_6409.jpg"/>
            <p:cNvPicPr>
              <a:picLocks noChangeAspect="1"/>
            </p:cNvPicPr>
            <p:nvPr/>
          </p:nvPicPr>
          <p:blipFill rotWithShape="1">
            <a:blip r:embed="rId10" cstate="email">
              <a:extLst>
                <a:ext uri="{28A0092B-C50C-407E-A947-70E740481C1C}">
                  <a14:useLocalDpi xmlns:a14="http://schemas.microsoft.com/office/drawing/2010/main" val="0"/>
                </a:ext>
              </a:extLst>
            </a:blip>
            <a:srcRect b="21068"/>
            <a:stretch/>
          </p:blipFill>
          <p:spPr>
            <a:xfrm>
              <a:off x="7696200" y="1871214"/>
              <a:ext cx="963093" cy="1059196"/>
            </a:xfrm>
            <a:prstGeom prst="rect">
              <a:avLst/>
            </a:prstGeom>
          </p:spPr>
        </p:pic>
        <p:sp>
          <p:nvSpPr>
            <p:cNvPr id="38" name="TextBox 30"/>
            <p:cNvSpPr txBox="1">
              <a:spLocks noChangeArrowheads="1"/>
            </p:cNvSpPr>
            <p:nvPr/>
          </p:nvSpPr>
          <p:spPr bwMode="auto">
            <a:xfrm>
              <a:off x="7121410" y="2930410"/>
              <a:ext cx="20225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r>
                <a:rPr lang="en-US" sz="1800" b="0" dirty="0" smtClean="0">
                  <a:solidFill>
                    <a:schemeClr val="tx1"/>
                  </a:solidFill>
                </a:rPr>
                <a:t>Wireless Wearable Multichannel EEG</a:t>
              </a:r>
              <a:endParaRPr lang="en-US" sz="1800" b="0" dirty="0">
                <a:solidFill>
                  <a:schemeClr val="tx1"/>
                </a:solidFill>
              </a:endParaRPr>
            </a:p>
          </p:txBody>
        </p:sp>
        <p:pic>
          <p:nvPicPr>
            <p:cNvPr id="8" name="Picture 7" descr="Veho 200x USB Microscope 2 Mega Pixel High Speed DSP 50Mhz 60Mhz 4 LED light USB Powered.jp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205074" y="3806710"/>
              <a:ext cx="1024526" cy="1066800"/>
            </a:xfrm>
            <a:prstGeom prst="rect">
              <a:avLst/>
            </a:prstGeom>
          </p:spPr>
        </p:pic>
        <p:sp>
          <p:nvSpPr>
            <p:cNvPr id="40" name="TextBox 30"/>
            <p:cNvSpPr txBox="1">
              <a:spLocks noChangeArrowheads="1"/>
            </p:cNvSpPr>
            <p:nvPr/>
          </p:nvSpPr>
          <p:spPr bwMode="auto">
            <a:xfrm rot="16200000">
              <a:off x="6069471" y="4146106"/>
              <a:ext cx="1793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r>
                <a:rPr lang="en-US" sz="1800" b="0" dirty="0" smtClean="0">
                  <a:solidFill>
                    <a:schemeClr val="tx1"/>
                  </a:solidFill>
                </a:rPr>
                <a:t>Microscopes</a:t>
              </a:r>
              <a:endParaRPr lang="en-US" sz="1800" b="0" dirty="0">
                <a:solidFill>
                  <a:schemeClr val="tx1"/>
                </a:solidFill>
              </a:endParaRPr>
            </a:p>
          </p:txBody>
        </p:sp>
        <p:pic>
          <p:nvPicPr>
            <p:cNvPr id="9" name="Picture 8" descr="Mib070040_DetailMain.jpg"/>
            <p:cNvPicPr>
              <a:picLocks noChangeAspect="1"/>
            </p:cNvPicPr>
            <p:nvPr/>
          </p:nvPicPr>
          <p:blipFill rotWithShape="1">
            <a:blip r:embed="rId12" cstate="email">
              <a:extLst>
                <a:ext uri="{28A0092B-C50C-407E-A947-70E740481C1C}">
                  <a14:useLocalDpi xmlns:a14="http://schemas.microsoft.com/office/drawing/2010/main" val="0"/>
                </a:ext>
              </a:extLst>
            </a:blip>
            <a:srcRect l="17018" r="15965"/>
            <a:stretch/>
          </p:blipFill>
          <p:spPr>
            <a:xfrm>
              <a:off x="8113628" y="3654310"/>
              <a:ext cx="893675" cy="1333500"/>
            </a:xfrm>
            <a:prstGeom prst="rect">
              <a:avLst/>
            </a:prstGeom>
          </p:spPr>
        </p:pic>
        <p:sp>
          <p:nvSpPr>
            <p:cNvPr id="43" name="TextBox 24"/>
            <p:cNvSpPr txBox="1">
              <a:spLocks noChangeArrowheads="1"/>
            </p:cNvSpPr>
            <p:nvPr/>
          </p:nvSpPr>
          <p:spPr bwMode="auto">
            <a:xfrm>
              <a:off x="6705600" y="5181600"/>
              <a:ext cx="1371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r"/>
              <a:r>
                <a:rPr lang="en-US" sz="1800" b="0" dirty="0" smtClean="0">
                  <a:solidFill>
                    <a:schemeClr val="tx1"/>
                  </a:solidFill>
                </a:rPr>
                <a:t>MRI noise cancelling headphones</a:t>
              </a:r>
              <a:endParaRPr lang="en-US" sz="1800" b="0" dirty="0">
                <a:solidFill>
                  <a:schemeClr val="tx1"/>
                </a:solidFill>
              </a:endParaRPr>
            </a:p>
          </p:txBody>
        </p:sp>
        <p:pic>
          <p:nvPicPr>
            <p:cNvPr id="11" name="Picture 10" descr="optoactive-mri-headphones-2-638.jpg"/>
            <p:cNvPicPr>
              <a:picLocks noChangeAspect="1"/>
            </p:cNvPicPr>
            <p:nvPr/>
          </p:nvPicPr>
          <p:blipFill rotWithShape="1">
            <a:blip r:embed="rId13" cstate="email">
              <a:extLst>
                <a:ext uri="{28A0092B-C50C-407E-A947-70E740481C1C}">
                  <a14:useLocalDpi xmlns:a14="http://schemas.microsoft.com/office/drawing/2010/main" val="0"/>
                </a:ext>
              </a:extLst>
            </a:blip>
            <a:srcRect l="70345" b="48623"/>
            <a:stretch/>
          </p:blipFill>
          <p:spPr>
            <a:xfrm>
              <a:off x="8106011" y="5029200"/>
              <a:ext cx="961789" cy="1295400"/>
            </a:xfrm>
            <a:prstGeom prst="rect">
              <a:avLst/>
            </a:prstGeom>
          </p:spPr>
        </p:pic>
      </p:grpSp>
      <p:grpSp>
        <p:nvGrpSpPr>
          <p:cNvPr id="5" name="Group 4"/>
          <p:cNvGrpSpPr/>
          <p:nvPr/>
        </p:nvGrpSpPr>
        <p:grpSpPr>
          <a:xfrm>
            <a:off x="4368800" y="1371600"/>
            <a:ext cx="4876800" cy="2590800"/>
            <a:chOff x="3276600" y="1371600"/>
            <a:chExt cx="3657600" cy="2590800"/>
          </a:xfrm>
        </p:grpSpPr>
        <p:pic>
          <p:nvPicPr>
            <p:cNvPr id="36" name="Picture 29" descr="Motorola 3360 DSL Modem.jpg"/>
            <p:cNvPicPr>
              <a:picLocks noChangeAspect="1"/>
            </p:cNvPicPr>
            <p:nvPr/>
          </p:nvPicPr>
          <p:blipFill>
            <a:blip r:embed="rId14" cstate="email">
              <a:extLst>
                <a:ext uri="{28A0092B-C50C-407E-A947-70E740481C1C}">
                  <a14:useLocalDpi xmlns:a14="http://schemas.microsoft.com/office/drawing/2010/main" val="0"/>
                </a:ext>
              </a:extLst>
            </a:blip>
            <a:srcRect t="22829" b="24585"/>
            <a:stretch>
              <a:fillRect/>
            </a:stretch>
          </p:blipFill>
          <p:spPr bwMode="auto">
            <a:xfrm>
              <a:off x="5334000" y="2819400"/>
              <a:ext cx="1371600"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descr="Cell Tower.jpg"/>
            <p:cNvPicPr>
              <a:picLocks noChangeAspect="1"/>
            </p:cNvPicPr>
            <p:nvPr/>
          </p:nvPicPr>
          <p:blipFill rotWithShape="1">
            <a:blip r:embed="rId15">
              <a:extLst>
                <a:ext uri="{28A0092B-C50C-407E-A947-70E740481C1C}">
                  <a14:useLocalDpi xmlns:a14="http://schemas.microsoft.com/office/drawing/2010/main" val="0"/>
                </a:ext>
              </a:extLst>
            </a:blip>
            <a:srcRect l="5275" r="53953"/>
            <a:stretch/>
          </p:blipFill>
          <p:spPr>
            <a:xfrm>
              <a:off x="3276600" y="1905000"/>
              <a:ext cx="1293093" cy="2057400"/>
            </a:xfrm>
            <a:prstGeom prst="rect">
              <a:avLst/>
            </a:prstGeom>
          </p:spPr>
        </p:pic>
        <p:pic>
          <p:nvPicPr>
            <p:cNvPr id="39" name="Picture 38" descr="iphone6s-plus-box-gray-2015_GEO_US.jp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572000" y="2819400"/>
              <a:ext cx="734594" cy="914400"/>
            </a:xfrm>
            <a:prstGeom prst="rect">
              <a:avLst/>
            </a:prstGeom>
          </p:spPr>
        </p:pic>
        <p:pic>
          <p:nvPicPr>
            <p:cNvPr id="41" name="Picture 40" descr="WiFi Router.jpg"/>
            <p:cNvPicPr>
              <a:picLocks noChangeAspect="1"/>
            </p:cNvPicPr>
            <p:nvPr/>
          </p:nvPicPr>
          <p:blipFill rotWithShape="1">
            <a:blip r:embed="rId16" cstate="email">
              <a:extLst>
                <a:ext uri="{28A0092B-C50C-407E-A947-70E740481C1C}">
                  <a14:useLocalDpi xmlns:a14="http://schemas.microsoft.com/office/drawing/2010/main" val="0"/>
                </a:ext>
              </a:extLst>
            </a:blip>
            <a:srcRect t="19073" b="19215"/>
            <a:stretch/>
          </p:blipFill>
          <p:spPr>
            <a:xfrm>
              <a:off x="4724400" y="1828800"/>
              <a:ext cx="1295400" cy="799447"/>
            </a:xfrm>
            <a:prstGeom prst="rect">
              <a:avLst/>
            </a:prstGeom>
          </p:spPr>
        </p:pic>
        <p:pic>
          <p:nvPicPr>
            <p:cNvPr id="42" name="Picture 26" descr="smart-meter-g002.jpg"/>
            <p:cNvPicPr>
              <a:picLocks noChangeAspect="1"/>
            </p:cNvPicPr>
            <p:nvPr/>
          </p:nvPicPr>
          <p:blipFill>
            <a:blip r:embed="rId17" cstate="email">
              <a:extLst>
                <a:ext uri="{28A0092B-C50C-407E-A947-70E740481C1C}">
                  <a14:useLocalDpi xmlns:a14="http://schemas.microsoft.com/office/drawing/2010/main" val="0"/>
                </a:ext>
              </a:extLst>
            </a:blip>
            <a:srcRect l="10286" r="13715"/>
            <a:stretch>
              <a:fillRect/>
            </a:stretch>
          </p:blipFill>
          <p:spPr bwMode="auto">
            <a:xfrm>
              <a:off x="6172200" y="2076845"/>
              <a:ext cx="762000" cy="66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047"/>
            <p:cNvSpPr txBox="1">
              <a:spLocks noChangeArrowheads="1"/>
            </p:cNvSpPr>
            <p:nvPr/>
          </p:nvSpPr>
          <p:spPr bwMode="auto">
            <a:xfrm>
              <a:off x="3810000" y="1371600"/>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CC00CC"/>
                  </a:solidFill>
                  <a:latin typeface="Times New Roman" charset="0"/>
                  <a:ea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a:defRPr sz="2000">
                  <a:solidFill>
                    <a:schemeClr val="tx1"/>
                  </a:solidFill>
                  <a:latin typeface="Times New Roman" charset="0"/>
                  <a:ea typeface="ＭＳ Ｐゴシック" charset="0"/>
                </a:defRPr>
              </a:lvl6pPr>
              <a:lvl7pPr>
                <a:defRPr sz="2000">
                  <a:solidFill>
                    <a:schemeClr val="tx1"/>
                  </a:solidFill>
                  <a:latin typeface="Times New Roman" charset="0"/>
                  <a:ea typeface="ＭＳ Ｐゴシック" charset="0"/>
                </a:defRPr>
              </a:lvl7pPr>
              <a:lvl8pPr>
                <a:defRPr sz="2000">
                  <a:solidFill>
                    <a:schemeClr val="tx1"/>
                  </a:solidFill>
                  <a:latin typeface="Times New Roman" charset="0"/>
                  <a:ea typeface="ＭＳ Ｐゴシック" charset="0"/>
                </a:defRPr>
              </a:lvl8pPr>
              <a:lvl9pPr>
                <a:defRPr sz="2000">
                  <a:solidFill>
                    <a:schemeClr val="tx1"/>
                  </a:solidFill>
                  <a:latin typeface="Times New Roman" charset="0"/>
                  <a:ea typeface="ＭＳ Ｐゴシック" charset="0"/>
                </a:defRPr>
              </a:lvl9pPr>
            </a:lstStyle>
            <a:p>
              <a:pPr algn="ctr">
                <a:spcBef>
                  <a:spcPct val="50000"/>
                </a:spcBef>
              </a:pPr>
              <a:r>
                <a:rPr lang="en-US" sz="2400" i="1" dirty="0">
                  <a:solidFill>
                    <a:schemeClr val="accent2"/>
                  </a:solidFill>
                </a:rPr>
                <a:t>Communications</a:t>
              </a:r>
            </a:p>
          </p:txBody>
        </p:sp>
      </p:grpSp>
      <p:sp>
        <p:nvSpPr>
          <p:cNvPr id="12" name="Footer Placeholder 11"/>
          <p:cNvSpPr>
            <a:spLocks noGrp="1"/>
          </p:cNvSpPr>
          <p:nvPr>
            <p:ph type="ftr" sz="quarter" idx="11"/>
          </p:nvPr>
        </p:nvSpPr>
        <p:spPr>
          <a:xfrm>
            <a:off x="4038600" y="6523037"/>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3729804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16</a:t>
            </a:fld>
            <a:endParaRPr lang="en-US"/>
          </a:p>
        </p:txBody>
      </p:sp>
      <p:pic>
        <p:nvPicPr>
          <p:cNvPr id="5122" name="Picture 2" descr="Image result for dsp applications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03" y="110837"/>
            <a:ext cx="11424305" cy="62596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674440585"/>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49641422"/>
              </p:ext>
            </p:extLst>
          </p:nvPr>
        </p:nvGraphicFramePr>
        <p:xfrm>
          <a:off x="838200" y="365126"/>
          <a:ext cx="10515600" cy="687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173182" y="1442321"/>
            <a:ext cx="3359727" cy="4763067"/>
          </a:xfrm>
        </p:spPr>
        <p:txBody>
          <a:bodyPr>
            <a:normAutofit fontScale="85000" lnSpcReduction="20000"/>
          </a:bodyPr>
          <a:lstStyle/>
          <a:p>
            <a:pPr marL="0" indent="0" algn="ctr">
              <a:buNone/>
            </a:pPr>
            <a:r>
              <a:rPr lang="en-US" sz="3800" b="1" i="1" u="sng" dirty="0"/>
              <a:t>Automotive</a:t>
            </a:r>
          </a:p>
          <a:p>
            <a:pPr marL="0" indent="0" algn="ctr">
              <a:buNone/>
            </a:pPr>
            <a:endParaRPr lang="en-US" dirty="0"/>
          </a:p>
          <a:p>
            <a:r>
              <a:rPr lang="en-US" dirty="0"/>
              <a:t>Adaptive ride control</a:t>
            </a:r>
          </a:p>
          <a:p>
            <a:r>
              <a:rPr lang="en-US" dirty="0"/>
              <a:t>Antiskid brakes</a:t>
            </a:r>
          </a:p>
          <a:p>
            <a:r>
              <a:rPr lang="en-US" dirty="0"/>
              <a:t>Cellular telephones</a:t>
            </a:r>
          </a:p>
          <a:p>
            <a:r>
              <a:rPr lang="en-US" dirty="0"/>
              <a:t>Digital radios</a:t>
            </a:r>
          </a:p>
          <a:p>
            <a:r>
              <a:rPr lang="en-US" dirty="0"/>
              <a:t>Engine control</a:t>
            </a:r>
          </a:p>
          <a:p>
            <a:r>
              <a:rPr lang="en-US" dirty="0"/>
              <a:t>Navigation and global positioning</a:t>
            </a:r>
          </a:p>
          <a:p>
            <a:r>
              <a:rPr lang="en-US" dirty="0"/>
              <a:t>Vibration analysis</a:t>
            </a:r>
          </a:p>
          <a:p>
            <a:r>
              <a:rPr lang="en-US" dirty="0"/>
              <a:t>Voice commands</a:t>
            </a:r>
          </a:p>
          <a:p>
            <a:r>
              <a:rPr lang="en-US" dirty="0" err="1"/>
              <a:t>Anticollision</a:t>
            </a:r>
            <a:r>
              <a:rPr lang="en-US" dirty="0"/>
              <a:t> radar</a:t>
            </a:r>
          </a:p>
        </p:txBody>
      </p:sp>
      <p:sp>
        <p:nvSpPr>
          <p:cNvPr id="6" name="Slide Number Placeholder 5"/>
          <p:cNvSpPr>
            <a:spLocks noGrp="1"/>
          </p:cNvSpPr>
          <p:nvPr>
            <p:ph type="sldNum" sz="quarter" idx="12"/>
          </p:nvPr>
        </p:nvSpPr>
        <p:spPr/>
        <p:txBody>
          <a:bodyPr/>
          <a:lstStyle/>
          <a:p>
            <a:fld id="{47D48FDC-EE2D-4855-8F13-C4234E23794C}" type="slidenum">
              <a:rPr lang="en-US" smtClean="0"/>
              <a:t>17</a:t>
            </a:fld>
            <a:endParaRPr lang="en-US" dirty="0"/>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7" name="Content Placeholder 2"/>
          <p:cNvSpPr txBox="1">
            <a:spLocks/>
          </p:cNvSpPr>
          <p:nvPr/>
        </p:nvSpPr>
        <p:spPr>
          <a:xfrm>
            <a:off x="3539848" y="1382283"/>
            <a:ext cx="390005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i="1" u="sng" dirty="0" smtClean="0"/>
              <a:t>Consumer</a:t>
            </a:r>
          </a:p>
          <a:p>
            <a:pPr marL="0" indent="0" algn="ctr">
              <a:buFont typeface="Arial" panose="020B0604020202020204" pitchFamily="34" charset="0"/>
              <a:buNone/>
            </a:pPr>
            <a:endParaRPr lang="en-US" sz="3200" i="1" u="sng" dirty="0" smtClean="0"/>
          </a:p>
          <a:p>
            <a:r>
              <a:rPr lang="en-US" dirty="0" smtClean="0"/>
              <a:t>Digital radios/TVs</a:t>
            </a:r>
          </a:p>
          <a:p>
            <a:r>
              <a:rPr lang="en-US" dirty="0" smtClean="0"/>
              <a:t>Educational toys</a:t>
            </a:r>
          </a:p>
          <a:p>
            <a:r>
              <a:rPr lang="en-US" dirty="0" smtClean="0"/>
              <a:t>Music synthesizers</a:t>
            </a:r>
          </a:p>
          <a:p>
            <a:r>
              <a:rPr lang="en-US" dirty="0" smtClean="0"/>
              <a:t>Pagers</a:t>
            </a:r>
          </a:p>
          <a:p>
            <a:r>
              <a:rPr lang="en-US" dirty="0" smtClean="0"/>
              <a:t>Power tools</a:t>
            </a:r>
          </a:p>
          <a:p>
            <a:r>
              <a:rPr lang="en-US" dirty="0" smtClean="0"/>
              <a:t>Radar detectors</a:t>
            </a:r>
          </a:p>
          <a:p>
            <a:r>
              <a:rPr lang="en-US" dirty="0" smtClean="0"/>
              <a:t>Solid-state answering</a:t>
            </a:r>
          </a:p>
          <a:p>
            <a:pPr marL="0" indent="0">
              <a:buFont typeface="Arial" panose="020B0604020202020204" pitchFamily="34" charset="0"/>
              <a:buNone/>
            </a:pPr>
            <a:r>
              <a:rPr lang="en-US" dirty="0" smtClean="0"/>
              <a:t>    machines</a:t>
            </a:r>
            <a:endParaRPr lang="en-US" dirty="0"/>
          </a:p>
        </p:txBody>
      </p:sp>
      <p:sp>
        <p:nvSpPr>
          <p:cNvPr id="8" name="Content Placeholder 2"/>
          <p:cNvSpPr txBox="1">
            <a:spLocks/>
          </p:cNvSpPr>
          <p:nvPr/>
        </p:nvSpPr>
        <p:spPr>
          <a:xfrm>
            <a:off x="7239000" y="1297875"/>
            <a:ext cx="409956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i="1" u="sng" dirty="0" smtClean="0"/>
              <a:t>General-Purpose</a:t>
            </a:r>
          </a:p>
          <a:p>
            <a:pPr marL="0" indent="0" algn="ctr">
              <a:buFont typeface="Arial" panose="020B0604020202020204" pitchFamily="34" charset="0"/>
              <a:buNone/>
            </a:pPr>
            <a:endParaRPr lang="en-US" sz="3200" b="1" i="1" u="sng" dirty="0" smtClean="0"/>
          </a:p>
          <a:p>
            <a:r>
              <a:rPr lang="en-US" dirty="0" smtClean="0"/>
              <a:t>Adaptive filtering</a:t>
            </a:r>
          </a:p>
          <a:p>
            <a:r>
              <a:rPr lang="en-US" dirty="0" smtClean="0"/>
              <a:t>Convolution</a:t>
            </a:r>
          </a:p>
          <a:p>
            <a:r>
              <a:rPr lang="en-US" dirty="0" smtClean="0"/>
              <a:t>Correlation</a:t>
            </a:r>
          </a:p>
          <a:p>
            <a:r>
              <a:rPr lang="en-US" dirty="0" smtClean="0"/>
              <a:t>Digital filtering</a:t>
            </a:r>
          </a:p>
          <a:p>
            <a:r>
              <a:rPr lang="en-US" dirty="0" smtClean="0"/>
              <a:t>Fast Fourier transforms</a:t>
            </a:r>
          </a:p>
          <a:p>
            <a:r>
              <a:rPr lang="en-US" dirty="0" smtClean="0"/>
              <a:t>Hilbert transforms</a:t>
            </a:r>
          </a:p>
          <a:p>
            <a:r>
              <a:rPr lang="en-US" dirty="0" smtClean="0"/>
              <a:t>Waveform generation</a:t>
            </a:r>
          </a:p>
          <a:p>
            <a:r>
              <a:rPr lang="en-US" dirty="0" smtClean="0"/>
              <a:t>Windowing</a:t>
            </a:r>
            <a:endParaRPr lang="en-US" dirty="0"/>
          </a:p>
        </p:txBody>
      </p:sp>
    </p:spTree>
    <p:extLst>
      <p:ext uri="{BB962C8B-B14F-4D97-AF65-F5344CB8AC3E}">
        <p14:creationId xmlns:p14="http://schemas.microsoft.com/office/powerpoint/2010/main" val="37844652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 calcmode="lin" valueType="num">
                                      <p:cBhvr additive="base">
                                        <p:cTn id="6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anim calcmode="lin" valueType="num">
                                      <p:cBhvr additive="base">
                                        <p:cTn id="7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 fill="hold" grpId="0" nodeType="clickEffect">
                                  <p:stCondLst>
                                    <p:cond delay="0"/>
                                  </p:stCondLst>
                                  <p:childTnLst>
                                    <p:set>
                                      <p:cBhvr>
                                        <p:cTn id="78" dur="1" fill="hold">
                                          <p:stCondLst>
                                            <p:cond delay="0"/>
                                          </p:stCondLst>
                                        </p:cTn>
                                        <p:tgtEl>
                                          <p:spTgt spid="7">
                                            <p:txEl>
                                              <p:pRg st="3" end="3"/>
                                            </p:txEl>
                                          </p:spTgt>
                                        </p:tgtEl>
                                        <p:attrNameLst>
                                          <p:attrName>style.visibility</p:attrName>
                                        </p:attrNameLst>
                                      </p:cBhvr>
                                      <p:to>
                                        <p:strVal val="visible"/>
                                      </p:to>
                                    </p:set>
                                    <p:anim calcmode="lin" valueType="num">
                                      <p:cBhvr additive="base">
                                        <p:cTn id="7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7">
                                            <p:txEl>
                                              <p:pRg st="4" end="4"/>
                                            </p:txEl>
                                          </p:spTgt>
                                        </p:tgtEl>
                                        <p:attrNameLst>
                                          <p:attrName>style.visibility</p:attrName>
                                        </p:attrNameLst>
                                      </p:cBhvr>
                                      <p:to>
                                        <p:strVal val="visible"/>
                                      </p:to>
                                    </p:set>
                                    <p:anim calcmode="lin" valueType="num">
                                      <p:cBhvr additive="base">
                                        <p:cTn id="8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 calcmode="lin" valueType="num">
                                      <p:cBhvr additive="base">
                                        <p:cTn id="9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1" fill="hold" grpId="0" nodeType="clickEffect">
                                  <p:stCondLst>
                                    <p:cond delay="0"/>
                                  </p:stCondLst>
                                  <p:childTnLst>
                                    <p:set>
                                      <p:cBhvr>
                                        <p:cTn id="96" dur="1" fill="hold">
                                          <p:stCondLst>
                                            <p:cond delay="0"/>
                                          </p:stCondLst>
                                        </p:cTn>
                                        <p:tgtEl>
                                          <p:spTgt spid="7">
                                            <p:txEl>
                                              <p:pRg st="6" end="6"/>
                                            </p:txEl>
                                          </p:spTgt>
                                        </p:tgtEl>
                                        <p:attrNameLst>
                                          <p:attrName>style.visibility</p:attrName>
                                        </p:attrNameLst>
                                      </p:cBhvr>
                                      <p:to>
                                        <p:strVal val="visible"/>
                                      </p:to>
                                    </p:set>
                                    <p:anim calcmode="lin" valueType="num">
                                      <p:cBhvr additive="base">
                                        <p:cTn id="9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7">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7">
                                            <p:txEl>
                                              <p:pRg st="7" end="7"/>
                                            </p:txEl>
                                          </p:spTgt>
                                        </p:tgtEl>
                                        <p:attrNameLst>
                                          <p:attrName>style.visibility</p:attrName>
                                        </p:attrNameLst>
                                      </p:cBhvr>
                                      <p:to>
                                        <p:strVal val="visible"/>
                                      </p:to>
                                    </p:set>
                                    <p:anim calcmode="lin" valueType="num">
                                      <p:cBhvr additive="base">
                                        <p:cTn id="10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1" fill="hold" grpId="0" nodeType="clickEffect">
                                  <p:stCondLst>
                                    <p:cond delay="0"/>
                                  </p:stCondLst>
                                  <p:childTnLst>
                                    <p:set>
                                      <p:cBhvr>
                                        <p:cTn id="108" dur="1" fill="hold">
                                          <p:stCondLst>
                                            <p:cond delay="0"/>
                                          </p:stCondLst>
                                        </p:cTn>
                                        <p:tgtEl>
                                          <p:spTgt spid="7">
                                            <p:txEl>
                                              <p:pRg st="8" end="8"/>
                                            </p:txEl>
                                          </p:spTgt>
                                        </p:tgtEl>
                                        <p:attrNameLst>
                                          <p:attrName>style.visibility</p:attrName>
                                        </p:attrNameLst>
                                      </p:cBhvr>
                                      <p:to>
                                        <p:strVal val="visible"/>
                                      </p:to>
                                    </p:set>
                                    <p:anim calcmode="lin" valueType="num">
                                      <p:cBhvr additive="base">
                                        <p:cTn id="10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7">
                                            <p:txEl>
                                              <p:pRg st="8" end="8"/>
                                            </p:txEl>
                                          </p:spTgt>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7">
                                            <p:txEl>
                                              <p:pRg st="9" end="9"/>
                                            </p:txEl>
                                          </p:spTgt>
                                        </p:tgtEl>
                                        <p:attrNameLst>
                                          <p:attrName>style.visibility</p:attrName>
                                        </p:attrNameLst>
                                      </p:cBhvr>
                                      <p:to>
                                        <p:strVal val="visible"/>
                                      </p:to>
                                    </p:set>
                                    <p:anim calcmode="lin" valueType="num">
                                      <p:cBhvr additive="base">
                                        <p:cTn id="11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7">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8">
                                            <p:txEl>
                                              <p:pRg st="0" end="0"/>
                                            </p:txEl>
                                          </p:spTgt>
                                        </p:tgtEl>
                                        <p:attrNameLst>
                                          <p:attrName>style.visibility</p:attrName>
                                        </p:attrNameLst>
                                      </p:cBhvr>
                                      <p:to>
                                        <p:strVal val="visible"/>
                                      </p:to>
                                    </p:set>
                                    <p:anim calcmode="lin" valueType="num">
                                      <p:cBhvr additive="base">
                                        <p:cTn id="12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2" fill="hold" grpId="0" nodeType="clickEffect">
                                  <p:stCondLst>
                                    <p:cond delay="0"/>
                                  </p:stCondLst>
                                  <p:childTnLst>
                                    <p:set>
                                      <p:cBhvr>
                                        <p:cTn id="126" dur="1" fill="hold">
                                          <p:stCondLst>
                                            <p:cond delay="0"/>
                                          </p:stCondLst>
                                        </p:cTn>
                                        <p:tgtEl>
                                          <p:spTgt spid="8">
                                            <p:txEl>
                                              <p:pRg st="2" end="2"/>
                                            </p:txEl>
                                          </p:spTgt>
                                        </p:tgtEl>
                                        <p:attrNameLst>
                                          <p:attrName>style.visibility</p:attrName>
                                        </p:attrNameLst>
                                      </p:cBhvr>
                                      <p:to>
                                        <p:strVal val="visible"/>
                                      </p:to>
                                    </p:set>
                                    <p:anim calcmode="lin" valueType="num">
                                      <p:cBhvr additive="base">
                                        <p:cTn id="127"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2" fill="hold" grpId="0" nodeType="clickEffect">
                                  <p:stCondLst>
                                    <p:cond delay="0"/>
                                  </p:stCondLst>
                                  <p:childTnLst>
                                    <p:set>
                                      <p:cBhvr>
                                        <p:cTn id="132" dur="1" fill="hold">
                                          <p:stCondLst>
                                            <p:cond delay="0"/>
                                          </p:stCondLst>
                                        </p:cTn>
                                        <p:tgtEl>
                                          <p:spTgt spid="8">
                                            <p:txEl>
                                              <p:pRg st="3" end="3"/>
                                            </p:txEl>
                                          </p:spTgt>
                                        </p:tgtEl>
                                        <p:attrNameLst>
                                          <p:attrName>style.visibility</p:attrName>
                                        </p:attrNameLst>
                                      </p:cBhvr>
                                      <p:to>
                                        <p:strVal val="visible"/>
                                      </p:to>
                                    </p:set>
                                    <p:anim calcmode="lin" valueType="num">
                                      <p:cBhvr additive="base">
                                        <p:cTn id="133"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grpId="0" nodeType="clickEffect">
                                  <p:stCondLst>
                                    <p:cond delay="0"/>
                                  </p:stCondLst>
                                  <p:childTnLst>
                                    <p:set>
                                      <p:cBhvr>
                                        <p:cTn id="138" dur="1" fill="hold">
                                          <p:stCondLst>
                                            <p:cond delay="0"/>
                                          </p:stCondLst>
                                        </p:cTn>
                                        <p:tgtEl>
                                          <p:spTgt spid="8">
                                            <p:txEl>
                                              <p:pRg st="4" end="4"/>
                                            </p:txEl>
                                          </p:spTgt>
                                        </p:tgtEl>
                                        <p:attrNameLst>
                                          <p:attrName>style.visibility</p:attrName>
                                        </p:attrNameLst>
                                      </p:cBhvr>
                                      <p:to>
                                        <p:strVal val="visible"/>
                                      </p:to>
                                    </p:set>
                                    <p:anim calcmode="lin" valueType="num">
                                      <p:cBhvr additive="base">
                                        <p:cTn id="139"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14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2" fill="hold" grpId="0" nodeType="clickEffect">
                                  <p:stCondLst>
                                    <p:cond delay="0"/>
                                  </p:stCondLst>
                                  <p:childTnLst>
                                    <p:set>
                                      <p:cBhvr>
                                        <p:cTn id="144" dur="1" fill="hold">
                                          <p:stCondLst>
                                            <p:cond delay="0"/>
                                          </p:stCondLst>
                                        </p:cTn>
                                        <p:tgtEl>
                                          <p:spTgt spid="8">
                                            <p:txEl>
                                              <p:pRg st="5" end="5"/>
                                            </p:txEl>
                                          </p:spTgt>
                                        </p:tgtEl>
                                        <p:attrNameLst>
                                          <p:attrName>style.visibility</p:attrName>
                                        </p:attrNameLst>
                                      </p:cBhvr>
                                      <p:to>
                                        <p:strVal val="visible"/>
                                      </p:to>
                                    </p:set>
                                    <p:anim calcmode="lin" valueType="num">
                                      <p:cBhvr additive="base">
                                        <p:cTn id="145" dur="5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146"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2" fill="hold" grpId="0" nodeType="clickEffect">
                                  <p:stCondLst>
                                    <p:cond delay="0"/>
                                  </p:stCondLst>
                                  <p:childTnLst>
                                    <p:set>
                                      <p:cBhvr>
                                        <p:cTn id="150" dur="1" fill="hold">
                                          <p:stCondLst>
                                            <p:cond delay="0"/>
                                          </p:stCondLst>
                                        </p:cTn>
                                        <p:tgtEl>
                                          <p:spTgt spid="8">
                                            <p:txEl>
                                              <p:pRg st="6" end="6"/>
                                            </p:txEl>
                                          </p:spTgt>
                                        </p:tgtEl>
                                        <p:attrNameLst>
                                          <p:attrName>style.visibility</p:attrName>
                                        </p:attrNameLst>
                                      </p:cBhvr>
                                      <p:to>
                                        <p:strVal val="visible"/>
                                      </p:to>
                                    </p:set>
                                    <p:anim calcmode="lin" valueType="num">
                                      <p:cBhvr additive="base">
                                        <p:cTn id="151" dur="500" fill="hold"/>
                                        <p:tgtEl>
                                          <p:spTgt spid="8">
                                            <p:txEl>
                                              <p:pRg st="6" end="6"/>
                                            </p:txEl>
                                          </p:spTgt>
                                        </p:tgtEl>
                                        <p:attrNameLst>
                                          <p:attrName>ppt_x</p:attrName>
                                        </p:attrNameLst>
                                      </p:cBhvr>
                                      <p:tavLst>
                                        <p:tav tm="0">
                                          <p:val>
                                            <p:strVal val="1+#ppt_w/2"/>
                                          </p:val>
                                        </p:tav>
                                        <p:tav tm="100000">
                                          <p:val>
                                            <p:strVal val="#ppt_x"/>
                                          </p:val>
                                        </p:tav>
                                      </p:tavLst>
                                    </p:anim>
                                    <p:anim calcmode="lin" valueType="num">
                                      <p:cBhvr additive="base">
                                        <p:cTn id="152" dur="5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2" fill="hold" grpId="0" nodeType="clickEffect">
                                  <p:stCondLst>
                                    <p:cond delay="0"/>
                                  </p:stCondLst>
                                  <p:childTnLst>
                                    <p:set>
                                      <p:cBhvr>
                                        <p:cTn id="156" dur="1" fill="hold">
                                          <p:stCondLst>
                                            <p:cond delay="0"/>
                                          </p:stCondLst>
                                        </p:cTn>
                                        <p:tgtEl>
                                          <p:spTgt spid="8">
                                            <p:txEl>
                                              <p:pRg st="7" end="7"/>
                                            </p:txEl>
                                          </p:spTgt>
                                        </p:tgtEl>
                                        <p:attrNameLst>
                                          <p:attrName>style.visibility</p:attrName>
                                        </p:attrNameLst>
                                      </p:cBhvr>
                                      <p:to>
                                        <p:strVal val="visible"/>
                                      </p:to>
                                    </p:set>
                                    <p:anim calcmode="lin" valueType="num">
                                      <p:cBhvr additive="base">
                                        <p:cTn id="157" dur="500" fill="hold"/>
                                        <p:tgtEl>
                                          <p:spTgt spid="8">
                                            <p:txEl>
                                              <p:pRg st="7" end="7"/>
                                            </p:txEl>
                                          </p:spTgt>
                                        </p:tgtEl>
                                        <p:attrNameLst>
                                          <p:attrName>ppt_x</p:attrName>
                                        </p:attrNameLst>
                                      </p:cBhvr>
                                      <p:tavLst>
                                        <p:tav tm="0">
                                          <p:val>
                                            <p:strVal val="1+#ppt_w/2"/>
                                          </p:val>
                                        </p:tav>
                                        <p:tav tm="100000">
                                          <p:val>
                                            <p:strVal val="#ppt_x"/>
                                          </p:val>
                                        </p:tav>
                                      </p:tavLst>
                                    </p:anim>
                                    <p:anim calcmode="lin" valueType="num">
                                      <p:cBhvr additive="base">
                                        <p:cTn id="158" dur="5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2" fill="hold" grpId="0" nodeType="clickEffect">
                                  <p:stCondLst>
                                    <p:cond delay="0"/>
                                  </p:stCondLst>
                                  <p:childTnLst>
                                    <p:set>
                                      <p:cBhvr>
                                        <p:cTn id="162" dur="1" fill="hold">
                                          <p:stCondLst>
                                            <p:cond delay="0"/>
                                          </p:stCondLst>
                                        </p:cTn>
                                        <p:tgtEl>
                                          <p:spTgt spid="8">
                                            <p:txEl>
                                              <p:pRg st="8" end="8"/>
                                            </p:txEl>
                                          </p:spTgt>
                                        </p:tgtEl>
                                        <p:attrNameLst>
                                          <p:attrName>style.visibility</p:attrName>
                                        </p:attrNameLst>
                                      </p:cBhvr>
                                      <p:to>
                                        <p:strVal val="visible"/>
                                      </p:to>
                                    </p:set>
                                    <p:anim calcmode="lin" valueType="num">
                                      <p:cBhvr additive="base">
                                        <p:cTn id="163" dur="500" fill="hold"/>
                                        <p:tgtEl>
                                          <p:spTgt spid="8">
                                            <p:txEl>
                                              <p:pRg st="8" end="8"/>
                                            </p:txEl>
                                          </p:spTgt>
                                        </p:tgtEl>
                                        <p:attrNameLst>
                                          <p:attrName>ppt_x</p:attrName>
                                        </p:attrNameLst>
                                      </p:cBhvr>
                                      <p:tavLst>
                                        <p:tav tm="0">
                                          <p:val>
                                            <p:strVal val="1+#ppt_w/2"/>
                                          </p:val>
                                        </p:tav>
                                        <p:tav tm="100000">
                                          <p:val>
                                            <p:strVal val="#ppt_x"/>
                                          </p:val>
                                        </p:tav>
                                      </p:tavLst>
                                    </p:anim>
                                    <p:anim calcmode="lin" valueType="num">
                                      <p:cBhvr additive="base">
                                        <p:cTn id="164" dur="5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grpId="0" nodeType="clickEffect">
                                  <p:stCondLst>
                                    <p:cond delay="0"/>
                                  </p:stCondLst>
                                  <p:childTnLst>
                                    <p:set>
                                      <p:cBhvr>
                                        <p:cTn id="168" dur="1" fill="hold">
                                          <p:stCondLst>
                                            <p:cond delay="0"/>
                                          </p:stCondLst>
                                        </p:cTn>
                                        <p:tgtEl>
                                          <p:spTgt spid="8">
                                            <p:txEl>
                                              <p:pRg st="9" end="9"/>
                                            </p:txEl>
                                          </p:spTgt>
                                        </p:tgtEl>
                                        <p:attrNameLst>
                                          <p:attrName>style.visibility</p:attrName>
                                        </p:attrNameLst>
                                      </p:cBhvr>
                                      <p:to>
                                        <p:strVal val="visible"/>
                                      </p:to>
                                    </p:set>
                                    <p:anim calcmode="lin" valueType="num">
                                      <p:cBhvr additive="base">
                                        <p:cTn id="169" dur="500" fill="hold"/>
                                        <p:tgtEl>
                                          <p:spTgt spid="8">
                                            <p:txEl>
                                              <p:pRg st="9" end="9"/>
                                            </p:txEl>
                                          </p:spTgt>
                                        </p:tgtEl>
                                        <p:attrNameLst>
                                          <p:attrName>ppt_x</p:attrName>
                                        </p:attrNameLst>
                                      </p:cBhvr>
                                      <p:tavLst>
                                        <p:tav tm="0">
                                          <p:val>
                                            <p:strVal val="1+#ppt_w/2"/>
                                          </p:val>
                                        </p:tav>
                                        <p:tav tm="100000">
                                          <p:val>
                                            <p:strVal val="#ppt_x"/>
                                          </p:val>
                                        </p:tav>
                                      </p:tavLst>
                                    </p:anim>
                                    <p:anim calcmode="lin" valueType="num">
                                      <p:cBhvr additive="base">
                                        <p:cTn id="170" dur="5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xfrm>
            <a:off x="914229" y="210382"/>
            <a:ext cx="9368212" cy="943170"/>
          </a:xfrm>
        </p:spPr>
        <p:txBody>
          <a:bodyPr/>
          <a:lstStyle/>
          <a:p>
            <a:r>
              <a:rPr lang="en-US" dirty="0" smtClean="0"/>
              <a:t>Embedded Processors and Systems</a:t>
            </a:r>
          </a:p>
        </p:txBody>
      </p:sp>
      <p:sp>
        <p:nvSpPr>
          <p:cNvPr id="9219" name="Rectangle 5"/>
          <p:cNvSpPr>
            <a:spLocks noGrp="1" noChangeArrowheads="1"/>
          </p:cNvSpPr>
          <p:nvPr>
            <p:ph type="body" idx="1"/>
          </p:nvPr>
        </p:nvSpPr>
        <p:spPr>
          <a:xfrm>
            <a:off x="1049867" y="1371600"/>
            <a:ext cx="10227733" cy="5029200"/>
          </a:xfrm>
          <a:solidFill>
            <a:srgbClr val="DDDDDD"/>
          </a:solidFill>
        </p:spPr>
        <p:txBody>
          <a:bodyPr>
            <a:normAutofit lnSpcReduction="10000"/>
          </a:bodyPr>
          <a:lstStyle/>
          <a:p>
            <a:r>
              <a:rPr lang="en-US" dirty="0" smtClean="0"/>
              <a:t>Embedded system works</a:t>
            </a:r>
          </a:p>
          <a:p>
            <a:pPr lvl="1"/>
            <a:r>
              <a:rPr lang="en-US" dirty="0" smtClean="0"/>
              <a:t>On application-specific tasks</a:t>
            </a:r>
          </a:p>
          <a:p>
            <a:pPr lvl="1"/>
            <a:r>
              <a:rPr lang="en-US" dirty="0" smtClean="0"/>
              <a:t>“Behind the scenes” (little/no direct user interaction)</a:t>
            </a:r>
          </a:p>
          <a:p>
            <a:r>
              <a:rPr lang="en-US" dirty="0" smtClean="0"/>
              <a:t>Units of consumer products shipped worldwide in 2016</a:t>
            </a:r>
          </a:p>
          <a:p>
            <a:pPr marL="457200" lvl="1" indent="0">
              <a:buNone/>
            </a:pPr>
            <a:r>
              <a:rPr lang="en-US" i="1" dirty="0" smtClean="0"/>
              <a:t>1495M  </a:t>
            </a:r>
            <a:r>
              <a:rPr lang="en-US" dirty="0" smtClean="0"/>
              <a:t>smart phones                </a:t>
            </a:r>
            <a:r>
              <a:rPr lang="en-US" i="1" dirty="0"/>
              <a:t>5</a:t>
            </a:r>
            <a:r>
              <a:rPr lang="en-US" i="1" dirty="0" smtClean="0"/>
              <a:t>0M  </a:t>
            </a:r>
            <a:r>
              <a:rPr lang="en-US" dirty="0" smtClean="0"/>
              <a:t>digital media streamer</a:t>
            </a:r>
            <a:endParaRPr lang="en-US" sz="1800" dirty="0" smtClean="0"/>
          </a:p>
          <a:p>
            <a:pPr marL="457200" lvl="1" indent="0">
              <a:buNone/>
            </a:pPr>
            <a:r>
              <a:rPr lang="en-US" i="1" dirty="0" smtClean="0"/>
              <a:t>  270M  </a:t>
            </a:r>
            <a:r>
              <a:rPr lang="en-US" dirty="0" smtClean="0"/>
              <a:t>PCs/laptops     </a:t>
            </a:r>
            <a:r>
              <a:rPr lang="en-US" sz="1800" dirty="0" smtClean="0"/>
              <a:t>              </a:t>
            </a:r>
            <a:r>
              <a:rPr lang="en-US" i="1" dirty="0"/>
              <a:t>4</a:t>
            </a:r>
            <a:r>
              <a:rPr lang="en-US" i="1" dirty="0" smtClean="0"/>
              <a:t>0M</a:t>
            </a:r>
            <a:r>
              <a:rPr lang="en-US" dirty="0" smtClean="0"/>
              <a:t>  </a:t>
            </a:r>
            <a:r>
              <a:rPr lang="en-US" dirty="0"/>
              <a:t>DVD/Blu-ray </a:t>
            </a:r>
            <a:r>
              <a:rPr lang="en-US" dirty="0" smtClean="0"/>
              <a:t>players</a:t>
            </a:r>
            <a:endParaRPr lang="en-US" sz="1800" dirty="0" smtClean="0"/>
          </a:p>
          <a:p>
            <a:pPr marL="457200" lvl="1" indent="0">
              <a:buNone/>
            </a:pPr>
            <a:r>
              <a:rPr lang="en-US" i="1" dirty="0" smtClean="0"/>
              <a:t>  175M</a:t>
            </a:r>
            <a:r>
              <a:rPr lang="en-US" dirty="0" smtClean="0"/>
              <a:t>  tablets                           </a:t>
            </a:r>
            <a:r>
              <a:rPr lang="en-US" i="1" dirty="0" smtClean="0"/>
              <a:t>27M</a:t>
            </a:r>
            <a:r>
              <a:rPr lang="en-US" dirty="0" smtClean="0"/>
              <a:t>  game consoles</a:t>
            </a:r>
            <a:endParaRPr lang="en-US" sz="1800" dirty="0" smtClean="0"/>
          </a:p>
          <a:p>
            <a:pPr marL="457200" lvl="1" indent="0">
              <a:buNone/>
            </a:pPr>
            <a:r>
              <a:rPr lang="en-US" i="1" dirty="0" smtClean="0"/>
              <a:t>    77M  </a:t>
            </a:r>
            <a:r>
              <a:rPr lang="en-US" dirty="0"/>
              <a:t>cars/</a:t>
            </a:r>
            <a:r>
              <a:rPr lang="en-US" dirty="0" err="1" smtClean="0"/>
              <a:t>lt</a:t>
            </a:r>
            <a:r>
              <a:rPr lang="en-US" dirty="0" smtClean="0"/>
              <a:t> trucks                </a:t>
            </a:r>
            <a:r>
              <a:rPr lang="en-US" i="1" dirty="0" smtClean="0"/>
              <a:t>23M</a:t>
            </a:r>
            <a:r>
              <a:rPr lang="en-US" dirty="0" smtClean="0"/>
              <a:t>  digital still cameras</a:t>
            </a:r>
            <a:endParaRPr lang="en-US" sz="1800" dirty="0"/>
          </a:p>
          <a:p>
            <a:pPr marL="457200" lvl="1" indent="0">
              <a:buNone/>
            </a:pPr>
            <a:r>
              <a:rPr lang="en-US" i="1" dirty="0" smtClean="0"/>
              <a:t>(1B+ smart phones first time in ‘14; US record 17.4M cars/</a:t>
            </a:r>
            <a:r>
              <a:rPr lang="en-US" i="1" dirty="0" err="1" smtClean="0"/>
              <a:t>lt</a:t>
            </a:r>
            <a:r>
              <a:rPr lang="en-US" i="1" dirty="0" smtClean="0"/>
              <a:t> trucks in ‘15)</a:t>
            </a:r>
          </a:p>
          <a:p>
            <a:r>
              <a:rPr lang="en-US" dirty="0" smtClean="0"/>
              <a:t>How many embedded processors are in each?</a:t>
            </a:r>
          </a:p>
          <a:p>
            <a:r>
              <a:rPr lang="en-US" dirty="0" smtClean="0"/>
              <a:t>How much should an embedded processor cost?</a:t>
            </a:r>
          </a:p>
          <a:p>
            <a:pPr lvl="1"/>
            <a:r>
              <a:rPr lang="en-US" dirty="0" smtClean="0"/>
              <a:t>2015: iPhone6 $676 (16GB) $942 (128GB) w/o contract</a:t>
            </a:r>
            <a:endParaRPr lang="en-US" sz="1600" dirty="0" smtClean="0"/>
          </a:p>
        </p:txBody>
      </p:sp>
      <p:cxnSp>
        <p:nvCxnSpPr>
          <p:cNvPr id="16" name="Straight Arrow Connector 15">
            <a:hlinkClick r:id="rId2"/>
          </p:cNvPr>
          <p:cNvCxnSpPr/>
          <p:nvPr/>
        </p:nvCxnSpPr>
        <p:spPr bwMode="auto">
          <a:xfrm>
            <a:off x="10217636" y="3364468"/>
            <a:ext cx="0" cy="3048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3" name="TextBox 2"/>
          <p:cNvSpPr txBox="1"/>
          <p:nvPr/>
        </p:nvSpPr>
        <p:spPr>
          <a:xfrm>
            <a:off x="10282465" y="3364468"/>
            <a:ext cx="914400" cy="369332"/>
          </a:xfrm>
          <a:prstGeom prst="rect">
            <a:avLst/>
          </a:prstGeom>
          <a:noFill/>
        </p:spPr>
        <p:txBody>
          <a:bodyPr wrap="square" rtlCol="0">
            <a:spAutoFit/>
          </a:bodyPr>
          <a:lstStyle/>
          <a:p>
            <a:r>
              <a:rPr lang="en-US" dirty="0" smtClean="0">
                <a:latin typeface="+mn-lt"/>
              </a:rPr>
              <a:t>19%</a:t>
            </a:r>
            <a:endParaRPr lang="en-US" dirty="0">
              <a:latin typeface="+mn-lt"/>
            </a:endParaRPr>
          </a:p>
        </p:txBody>
      </p:sp>
      <p:cxnSp>
        <p:nvCxnSpPr>
          <p:cNvPr id="5" name="Straight Arrow Connector 4">
            <a:hlinkClick r:id="rId3"/>
          </p:cNvPr>
          <p:cNvCxnSpPr/>
          <p:nvPr/>
        </p:nvCxnSpPr>
        <p:spPr bwMode="auto">
          <a:xfrm rot="10800000">
            <a:off x="10220480" y="2990892"/>
            <a:ext cx="0" cy="304800"/>
          </a:xfrm>
          <a:prstGeom prst="straightConnector1">
            <a:avLst/>
          </a:prstGeom>
          <a:solidFill>
            <a:schemeClr val="accent1"/>
          </a:solidFill>
          <a:ln w="19050" cap="flat" cmpd="sng" algn="ctr">
            <a:solidFill>
              <a:srgbClr val="0000FF"/>
            </a:solidFill>
            <a:prstDash val="solid"/>
            <a:round/>
            <a:headEnd type="none" w="med" len="med"/>
            <a:tailEnd type="arrow"/>
          </a:ln>
          <a:effectLst/>
        </p:spPr>
      </p:cxnSp>
      <p:sp>
        <p:nvSpPr>
          <p:cNvPr id="17" name="TextBox 16"/>
          <p:cNvSpPr txBox="1"/>
          <p:nvPr/>
        </p:nvSpPr>
        <p:spPr>
          <a:xfrm>
            <a:off x="10282441" y="2972128"/>
            <a:ext cx="914400" cy="369332"/>
          </a:xfrm>
          <a:prstGeom prst="rect">
            <a:avLst/>
          </a:prstGeom>
          <a:noFill/>
        </p:spPr>
        <p:txBody>
          <a:bodyPr wrap="square" rtlCol="0">
            <a:spAutoFit/>
          </a:bodyPr>
          <a:lstStyle/>
          <a:p>
            <a:r>
              <a:rPr lang="en-US" dirty="0" smtClean="0">
                <a:latin typeface="+mn-lt"/>
              </a:rPr>
              <a:t>19%</a:t>
            </a:r>
            <a:endParaRPr lang="en-US" dirty="0">
              <a:latin typeface="+mn-lt"/>
            </a:endParaRPr>
          </a:p>
        </p:txBody>
      </p:sp>
      <p:cxnSp>
        <p:nvCxnSpPr>
          <p:cNvPr id="13" name="Straight Arrow Connector 12">
            <a:hlinkClick r:id="rId4"/>
          </p:cNvPr>
          <p:cNvCxnSpPr/>
          <p:nvPr/>
        </p:nvCxnSpPr>
        <p:spPr bwMode="auto">
          <a:xfrm>
            <a:off x="10190937" y="3733800"/>
            <a:ext cx="0" cy="3048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8" name="TextBox 17"/>
          <p:cNvSpPr txBox="1"/>
          <p:nvPr/>
        </p:nvSpPr>
        <p:spPr>
          <a:xfrm>
            <a:off x="10311897" y="3703594"/>
            <a:ext cx="914400" cy="369332"/>
          </a:xfrm>
          <a:prstGeom prst="rect">
            <a:avLst/>
          </a:prstGeom>
          <a:noFill/>
        </p:spPr>
        <p:txBody>
          <a:bodyPr wrap="square" rtlCol="0">
            <a:spAutoFit/>
          </a:bodyPr>
          <a:lstStyle/>
          <a:p>
            <a:r>
              <a:rPr lang="en-US" dirty="0" smtClean="0">
                <a:latin typeface="+mn-lt"/>
              </a:rPr>
              <a:t>37%</a:t>
            </a:r>
            <a:endParaRPr lang="en-US" dirty="0">
              <a:latin typeface="+mn-lt"/>
            </a:endParaRPr>
          </a:p>
        </p:txBody>
      </p:sp>
      <p:cxnSp>
        <p:nvCxnSpPr>
          <p:cNvPr id="15" name="Straight Arrow Connector 14">
            <a:hlinkClick r:id="rId5"/>
          </p:cNvPr>
          <p:cNvCxnSpPr/>
          <p:nvPr/>
        </p:nvCxnSpPr>
        <p:spPr bwMode="auto">
          <a:xfrm>
            <a:off x="10182688" y="4096043"/>
            <a:ext cx="0" cy="3048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9" name="TextBox 18"/>
          <p:cNvSpPr txBox="1"/>
          <p:nvPr/>
        </p:nvSpPr>
        <p:spPr>
          <a:xfrm>
            <a:off x="10327825" y="4092142"/>
            <a:ext cx="914400" cy="369332"/>
          </a:xfrm>
          <a:prstGeom prst="rect">
            <a:avLst/>
          </a:prstGeom>
          <a:noFill/>
        </p:spPr>
        <p:txBody>
          <a:bodyPr wrap="square" rtlCol="0">
            <a:spAutoFit/>
          </a:bodyPr>
          <a:lstStyle/>
          <a:p>
            <a:r>
              <a:rPr lang="en-US" dirty="0" smtClean="0">
                <a:latin typeface="+mn-lt"/>
              </a:rPr>
              <a:t>35%</a:t>
            </a:r>
            <a:endParaRPr lang="en-US" dirty="0">
              <a:latin typeface="+mn-lt"/>
            </a:endParaRPr>
          </a:p>
        </p:txBody>
      </p:sp>
      <p:cxnSp>
        <p:nvCxnSpPr>
          <p:cNvPr id="14" name="Straight Arrow Connector 13">
            <a:hlinkClick r:id="rId6"/>
          </p:cNvPr>
          <p:cNvCxnSpPr/>
          <p:nvPr/>
        </p:nvCxnSpPr>
        <p:spPr bwMode="auto">
          <a:xfrm>
            <a:off x="4348538" y="3301070"/>
            <a:ext cx="0" cy="3048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9" name="TextBox 8"/>
          <p:cNvSpPr txBox="1"/>
          <p:nvPr/>
        </p:nvSpPr>
        <p:spPr>
          <a:xfrm>
            <a:off x="4503319" y="3288370"/>
            <a:ext cx="812800" cy="369332"/>
          </a:xfrm>
          <a:prstGeom prst="rect">
            <a:avLst/>
          </a:prstGeom>
          <a:noFill/>
        </p:spPr>
        <p:txBody>
          <a:bodyPr wrap="square" rtlCol="0">
            <a:spAutoFit/>
          </a:bodyPr>
          <a:lstStyle/>
          <a:p>
            <a:r>
              <a:rPr lang="en-US" dirty="0"/>
              <a:t>6</a:t>
            </a:r>
            <a:r>
              <a:rPr lang="en-US" dirty="0" smtClean="0"/>
              <a:t>%</a:t>
            </a:r>
            <a:endParaRPr lang="en-US" dirty="0"/>
          </a:p>
        </p:txBody>
      </p:sp>
      <p:cxnSp>
        <p:nvCxnSpPr>
          <p:cNvPr id="12" name="Straight Arrow Connector 11">
            <a:hlinkClick r:id="rId7"/>
          </p:cNvPr>
          <p:cNvCxnSpPr/>
          <p:nvPr/>
        </p:nvCxnSpPr>
        <p:spPr bwMode="auto">
          <a:xfrm rot="10800000">
            <a:off x="4476338" y="2937802"/>
            <a:ext cx="0" cy="304800"/>
          </a:xfrm>
          <a:prstGeom prst="straightConnector1">
            <a:avLst/>
          </a:prstGeom>
          <a:solidFill>
            <a:schemeClr val="accent1"/>
          </a:solidFill>
          <a:ln w="19050" cap="flat" cmpd="sng" algn="ctr">
            <a:solidFill>
              <a:srgbClr val="0000FF"/>
            </a:solidFill>
            <a:prstDash val="solid"/>
            <a:round/>
            <a:headEnd type="none" w="med" len="med"/>
            <a:tailEnd type="arrow"/>
          </a:ln>
          <a:effectLst/>
        </p:spPr>
      </p:cxnSp>
      <p:sp>
        <p:nvSpPr>
          <p:cNvPr id="11" name="TextBox 10"/>
          <p:cNvSpPr txBox="1"/>
          <p:nvPr/>
        </p:nvSpPr>
        <p:spPr>
          <a:xfrm>
            <a:off x="4447143" y="2937802"/>
            <a:ext cx="914400" cy="369332"/>
          </a:xfrm>
          <a:prstGeom prst="rect">
            <a:avLst/>
          </a:prstGeom>
          <a:noFill/>
        </p:spPr>
        <p:txBody>
          <a:bodyPr wrap="square" rtlCol="0">
            <a:spAutoFit/>
          </a:bodyPr>
          <a:lstStyle/>
          <a:p>
            <a:r>
              <a:rPr lang="en-US" dirty="0"/>
              <a:t> </a:t>
            </a:r>
            <a:r>
              <a:rPr lang="en-US" dirty="0" smtClean="0"/>
              <a:t> 5%</a:t>
            </a:r>
            <a:endParaRPr lang="en-US" dirty="0"/>
          </a:p>
        </p:txBody>
      </p:sp>
      <p:grpSp>
        <p:nvGrpSpPr>
          <p:cNvPr id="22" name="Group 21"/>
          <p:cNvGrpSpPr/>
          <p:nvPr/>
        </p:nvGrpSpPr>
        <p:grpSpPr>
          <a:xfrm>
            <a:off x="4352242" y="3634434"/>
            <a:ext cx="914400" cy="369332"/>
            <a:chOff x="3665953" y="3698864"/>
            <a:chExt cx="685800" cy="369332"/>
          </a:xfrm>
        </p:grpSpPr>
        <p:cxnSp>
          <p:nvCxnSpPr>
            <p:cNvPr id="27" name="Straight Arrow Connector 26">
              <a:hlinkClick r:id="rId8"/>
            </p:cNvPr>
            <p:cNvCxnSpPr/>
            <p:nvPr/>
          </p:nvCxnSpPr>
          <p:spPr bwMode="auto">
            <a:xfrm>
              <a:off x="3669253" y="3757101"/>
              <a:ext cx="0" cy="3048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28" name="TextBox 27"/>
            <p:cNvSpPr txBox="1"/>
            <p:nvPr/>
          </p:nvSpPr>
          <p:spPr>
            <a:xfrm>
              <a:off x="3665953" y="3698864"/>
              <a:ext cx="685800" cy="369332"/>
            </a:xfrm>
            <a:prstGeom prst="rect">
              <a:avLst/>
            </a:prstGeom>
            <a:noFill/>
          </p:spPr>
          <p:txBody>
            <a:bodyPr wrap="square" rtlCol="0">
              <a:spAutoFit/>
            </a:bodyPr>
            <a:lstStyle/>
            <a:p>
              <a:r>
                <a:rPr lang="en-US" dirty="0" smtClean="0"/>
                <a:t>15%</a:t>
              </a:r>
              <a:endParaRPr lang="en-US" dirty="0"/>
            </a:p>
          </p:txBody>
        </p:sp>
      </p:grpSp>
      <p:cxnSp>
        <p:nvCxnSpPr>
          <p:cNvPr id="29" name="Straight Arrow Connector 28">
            <a:hlinkClick r:id="rId9"/>
          </p:cNvPr>
          <p:cNvCxnSpPr/>
          <p:nvPr/>
        </p:nvCxnSpPr>
        <p:spPr bwMode="auto">
          <a:xfrm rot="10800000">
            <a:off x="4360496" y="4051004"/>
            <a:ext cx="0" cy="304800"/>
          </a:xfrm>
          <a:prstGeom prst="straightConnector1">
            <a:avLst/>
          </a:prstGeom>
          <a:solidFill>
            <a:schemeClr val="accent1"/>
          </a:solidFill>
          <a:ln w="19050" cap="flat" cmpd="sng" algn="ctr">
            <a:solidFill>
              <a:srgbClr val="0000FF"/>
            </a:solidFill>
            <a:prstDash val="solid"/>
            <a:round/>
            <a:headEnd type="none" w="med" len="med"/>
            <a:tailEnd type="arrow"/>
          </a:ln>
          <a:effectLst/>
        </p:spPr>
      </p:cxnSp>
      <p:sp>
        <p:nvSpPr>
          <p:cNvPr id="30" name="TextBox 29"/>
          <p:cNvSpPr txBox="1"/>
          <p:nvPr/>
        </p:nvSpPr>
        <p:spPr>
          <a:xfrm>
            <a:off x="4427719" y="4005542"/>
            <a:ext cx="914400" cy="369332"/>
          </a:xfrm>
          <a:prstGeom prst="rect">
            <a:avLst/>
          </a:prstGeom>
          <a:noFill/>
        </p:spPr>
        <p:txBody>
          <a:bodyPr wrap="square" rtlCol="0">
            <a:spAutoFit/>
          </a:bodyPr>
          <a:lstStyle/>
          <a:p>
            <a:r>
              <a:rPr lang="en-US" dirty="0"/>
              <a:t>6</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18</a:t>
            </a:fld>
            <a:endParaRPr lang="en-US"/>
          </a:p>
        </p:txBody>
      </p:sp>
    </p:spTree>
    <p:extLst>
      <p:ext uri="{BB962C8B-B14F-4D97-AF65-F5344CB8AC3E}">
        <p14:creationId xmlns:p14="http://schemas.microsoft.com/office/powerpoint/2010/main" val="1080045004"/>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Smart Phone Application Processors</a:t>
            </a:r>
          </a:p>
        </p:txBody>
      </p:sp>
      <p:sp>
        <p:nvSpPr>
          <p:cNvPr id="1028" name="Rectangle 3"/>
          <p:cNvSpPr>
            <a:spLocks noGrp="1" noChangeArrowheads="1"/>
          </p:cNvSpPr>
          <p:nvPr>
            <p:ph type="body" idx="1"/>
          </p:nvPr>
        </p:nvSpPr>
        <p:spPr>
          <a:xfrm>
            <a:off x="1083733" y="1371600"/>
            <a:ext cx="10295467" cy="990600"/>
          </a:xfrm>
          <a:solidFill>
            <a:srgbClr val="EAEAEA"/>
          </a:solidFill>
        </p:spPr>
        <p:txBody>
          <a:bodyPr/>
          <a:lstStyle/>
          <a:p>
            <a:r>
              <a:rPr lang="en-US" smtClean="0"/>
              <a:t>Standalone app processors </a:t>
            </a:r>
            <a:r>
              <a:rPr lang="en-US" sz="2000" smtClean="0"/>
              <a:t>(Samsung)</a:t>
            </a:r>
          </a:p>
          <a:p>
            <a:r>
              <a:rPr lang="en-US" smtClean="0"/>
              <a:t>Integrated baseband-app processors </a:t>
            </a:r>
            <a:r>
              <a:rPr lang="en-US" sz="2000" smtClean="0"/>
              <a:t>(Qualcomm)</a:t>
            </a:r>
          </a:p>
        </p:txBody>
      </p:sp>
      <p:sp>
        <p:nvSpPr>
          <p:cNvPr id="1029" name="Text Box 5"/>
          <p:cNvSpPr txBox="1">
            <a:spLocks noChangeArrowheads="1"/>
          </p:cNvSpPr>
          <p:nvPr/>
        </p:nvSpPr>
        <p:spPr bwMode="auto">
          <a:xfrm>
            <a:off x="7300384" y="2362202"/>
            <a:ext cx="4078816" cy="3400931"/>
          </a:xfrm>
          <a:prstGeom prst="rect">
            <a:avLst/>
          </a:prstGeom>
          <a:solidFill>
            <a:srgbClr val="FFFF99"/>
          </a:solidFill>
          <a:ln w="9525">
            <a:solidFill>
              <a:schemeClr val="tx1"/>
            </a:solidFill>
            <a:miter lim="800000"/>
            <a:headEnd/>
            <a:tailEnd/>
          </a:ln>
        </p:spPr>
        <p:txBody>
          <a:bodyPr wrap="square">
            <a:spAutoFit/>
          </a:bodyPr>
          <a:lstStyle/>
          <a:p>
            <a:pPr>
              <a:spcBef>
                <a:spcPct val="50000"/>
              </a:spcBef>
              <a:spcAft>
                <a:spcPts val="300"/>
              </a:spcAft>
            </a:pPr>
            <a:r>
              <a:rPr lang="en-US" sz="2000" u="sng" dirty="0"/>
              <a:t>iPhone5 (10</a:t>
            </a:r>
            <a:r>
              <a:rPr lang="en-US" sz="2000" u="sng" dirty="0" smtClean="0"/>
              <a:t>+ cores</a:t>
            </a:r>
            <a:r>
              <a:rPr lang="en-US" sz="2000" u="sng" dirty="0"/>
              <a:t>)</a:t>
            </a:r>
          </a:p>
          <a:p>
            <a:pPr algn="l">
              <a:spcAft>
                <a:spcPts val="300"/>
              </a:spcAft>
              <a:buFont typeface="Arial" charset="0"/>
              <a:buChar char="•"/>
            </a:pPr>
            <a:r>
              <a:rPr lang="en-US" dirty="0"/>
              <a:t> </a:t>
            </a:r>
            <a:r>
              <a:rPr lang="en-US" dirty="0" err="1"/>
              <a:t>Touchscreen</a:t>
            </a:r>
            <a:r>
              <a:rPr lang="en-US" dirty="0"/>
              <a:t>: Broadcom</a:t>
            </a:r>
            <a:br>
              <a:rPr lang="en-US" dirty="0"/>
            </a:br>
            <a:r>
              <a:rPr lang="en-US" dirty="0"/>
              <a:t>  (probably 2 ARM cores)</a:t>
            </a:r>
          </a:p>
          <a:p>
            <a:pPr algn="l">
              <a:spcAft>
                <a:spcPts val="300"/>
              </a:spcAft>
              <a:buFont typeface="Arial" charset="0"/>
              <a:buChar char="•"/>
            </a:pPr>
            <a:r>
              <a:rPr lang="en-US" dirty="0" smtClean="0"/>
              <a:t> Apps</a:t>
            </a:r>
            <a:r>
              <a:rPr lang="en-US" dirty="0"/>
              <a:t>: Samsung</a:t>
            </a:r>
            <a:br>
              <a:rPr lang="en-US" dirty="0"/>
            </a:br>
            <a:r>
              <a:rPr lang="en-US" dirty="0"/>
              <a:t>  (2 ARM + 3 GPU cores)</a:t>
            </a:r>
          </a:p>
          <a:p>
            <a:pPr algn="l">
              <a:spcAft>
                <a:spcPts val="300"/>
              </a:spcAft>
              <a:buFont typeface="Arial" charset="0"/>
              <a:buChar char="•"/>
            </a:pPr>
            <a:r>
              <a:rPr lang="en-US" dirty="0"/>
              <a:t> Audio: Cirrus Logic</a:t>
            </a:r>
            <a:br>
              <a:rPr lang="en-US" dirty="0"/>
            </a:br>
            <a:r>
              <a:rPr lang="en-US" dirty="0"/>
              <a:t>  (1 DSP core + 1 codec)</a:t>
            </a:r>
          </a:p>
          <a:p>
            <a:pPr algn="l">
              <a:spcAft>
                <a:spcPts val="300"/>
              </a:spcAft>
              <a:buFont typeface="Arial" charset="0"/>
              <a:buChar char="•"/>
            </a:pPr>
            <a:r>
              <a:rPr lang="en-US" dirty="0"/>
              <a:t> Wi-Fi: Broadcom</a:t>
            </a:r>
          </a:p>
          <a:p>
            <a:pPr algn="l">
              <a:spcAft>
                <a:spcPts val="300"/>
              </a:spcAft>
              <a:buFont typeface="Arial" charset="0"/>
              <a:buChar char="•"/>
            </a:pPr>
            <a:r>
              <a:rPr lang="en-US" dirty="0"/>
              <a:t> Baseband: Qualcomm</a:t>
            </a:r>
          </a:p>
          <a:p>
            <a:pPr algn="l">
              <a:spcAft>
                <a:spcPts val="300"/>
              </a:spcAft>
              <a:buFont typeface="Arial" charset="0"/>
              <a:buChar char="•"/>
            </a:pPr>
            <a:r>
              <a:rPr lang="en-US" dirty="0"/>
              <a:t> Inertial sensors:</a:t>
            </a:r>
            <a:br>
              <a:rPr lang="en-US" dirty="0"/>
            </a:br>
            <a:r>
              <a:rPr lang="en-US" dirty="0"/>
              <a:t>  STMicroelectronics</a:t>
            </a:r>
          </a:p>
        </p:txBody>
      </p:sp>
      <p:sp>
        <p:nvSpPr>
          <p:cNvPr id="1030" name="TextBox 13"/>
          <p:cNvSpPr txBox="1">
            <a:spLocks noChangeArrowheads="1"/>
          </p:cNvSpPr>
          <p:nvPr/>
        </p:nvSpPr>
        <p:spPr bwMode="auto">
          <a:xfrm>
            <a:off x="477760" y="5418361"/>
            <a:ext cx="5994400" cy="1169551"/>
          </a:xfrm>
          <a:prstGeom prst="rect">
            <a:avLst/>
          </a:prstGeom>
          <a:noFill/>
          <a:ln w="9525">
            <a:noFill/>
            <a:miter lim="800000"/>
            <a:headEnd/>
            <a:tailEnd/>
          </a:ln>
        </p:spPr>
        <p:txBody>
          <a:bodyPr wrap="square">
            <a:spAutoFit/>
          </a:bodyPr>
          <a:lstStyle/>
          <a:p>
            <a:pPr algn="l"/>
            <a:r>
              <a:rPr lang="en-US" sz="1400" i="1" dirty="0"/>
              <a:t>Source</a:t>
            </a:r>
            <a:r>
              <a:rPr lang="en-US" sz="1400" dirty="0"/>
              <a:t>: </a:t>
            </a:r>
            <a:r>
              <a:rPr lang="en-US" sz="1400" i="1" dirty="0" err="1" smtClean="0"/>
              <a:t>Statista</a:t>
            </a:r>
            <a:r>
              <a:rPr lang="en-US" sz="1400" i="1" dirty="0" smtClean="0"/>
              <a:t> and Strategy Analytics</a:t>
            </a:r>
          </a:p>
          <a:p>
            <a:pPr algn="l"/>
            <a:r>
              <a:rPr lang="en-US" sz="1400" dirty="0" smtClean="0"/>
              <a:t>42% Qualcomm, 18% Apple, 18% </a:t>
            </a:r>
            <a:r>
              <a:rPr lang="en-US" sz="1400" dirty="0" err="1" smtClean="0"/>
              <a:t>MediaTek</a:t>
            </a:r>
            <a:r>
              <a:rPr lang="en-US" sz="1400" dirty="0" smtClean="0"/>
              <a:t>, 22% Others.</a:t>
            </a:r>
          </a:p>
          <a:p>
            <a:pPr algn="l"/>
            <a:r>
              <a:rPr lang="en-US" sz="1400" dirty="0"/>
              <a:t>Samsung </a:t>
            </a:r>
            <a:r>
              <a:rPr lang="en-US" sz="1400" dirty="0" smtClean="0"/>
              <a:t>LSI</a:t>
            </a:r>
            <a:r>
              <a:rPr lang="en-US" sz="1400" dirty="0"/>
              <a:t> </a:t>
            </a:r>
            <a:r>
              <a:rPr lang="en-US" sz="1400" dirty="0" smtClean="0"/>
              <a:t>and </a:t>
            </a:r>
            <a:r>
              <a:rPr lang="en-US" sz="1400" dirty="0" err="1" smtClean="0"/>
              <a:t>Spreadtrum</a:t>
            </a:r>
            <a:r>
              <a:rPr lang="en-US" sz="1400" dirty="0" smtClean="0"/>
              <a:t> had next two largest shares.</a:t>
            </a:r>
          </a:p>
          <a:p>
            <a:pPr algn="l"/>
            <a:r>
              <a:rPr lang="en-US" sz="1400" dirty="0" smtClean="0"/>
              <a:t>Others: Broadcom (</a:t>
            </a:r>
            <a:r>
              <a:rPr lang="en-US" sz="1400" dirty="0" err="1" smtClean="0"/>
              <a:t>Avago</a:t>
            </a:r>
            <a:r>
              <a:rPr lang="en-US" sz="1400" dirty="0" smtClean="0"/>
              <a:t>), </a:t>
            </a:r>
            <a:r>
              <a:rPr lang="en-US" sz="1400" dirty="0" err="1" smtClean="0"/>
              <a:t>HiSilicon</a:t>
            </a:r>
            <a:r>
              <a:rPr lang="en-US" sz="1400" dirty="0" smtClean="0"/>
              <a:t> (Huawei), Intel, Marvell, </a:t>
            </a:r>
            <a:r>
              <a:rPr lang="en-US" sz="1400" dirty="0" err="1" smtClean="0"/>
              <a:t>Tegra</a:t>
            </a:r>
            <a:r>
              <a:rPr lang="en-US" sz="1400" dirty="0" smtClean="0"/>
              <a:t> (NVIDIA)</a:t>
            </a:r>
          </a:p>
        </p:txBody>
      </p:sp>
      <p:sp>
        <p:nvSpPr>
          <p:cNvPr id="10" name="TextBox 9"/>
          <p:cNvSpPr txBox="1"/>
          <p:nvPr/>
        </p:nvSpPr>
        <p:spPr>
          <a:xfrm>
            <a:off x="8331200" y="5791201"/>
            <a:ext cx="2641600" cy="307777"/>
          </a:xfrm>
          <a:prstGeom prst="rect">
            <a:avLst/>
          </a:prstGeom>
          <a:noFill/>
        </p:spPr>
        <p:txBody>
          <a:bodyPr wrap="square" rtlCol="0">
            <a:spAutoFit/>
          </a:bodyPr>
          <a:lstStyle/>
          <a:p>
            <a:pPr algn="r"/>
            <a:r>
              <a:rPr lang="en-US" sz="1400" dirty="0" smtClean="0"/>
              <a:t>“</a:t>
            </a:r>
            <a:r>
              <a:rPr lang="en-US" sz="1400" dirty="0" err="1" smtClean="0"/>
              <a:t>iPhone</a:t>
            </a:r>
            <a:r>
              <a:rPr lang="en-US" sz="1400" dirty="0" smtClean="0"/>
              <a:t> 5 Tear Down”</a:t>
            </a:r>
          </a:p>
        </p:txBody>
      </p:sp>
      <p:sp>
        <p:nvSpPr>
          <p:cNvPr id="8" name="Right Arrow 7">
            <a:hlinkClick r:id="rId2"/>
          </p:cNvPr>
          <p:cNvSpPr/>
          <p:nvPr/>
        </p:nvSpPr>
        <p:spPr bwMode="auto">
          <a:xfrm>
            <a:off x="3251200" y="6400800"/>
            <a:ext cx="4064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NewCenturySchlbk" pitchFamily="18" charset="0"/>
            </a:endParaRPr>
          </a:p>
        </p:txBody>
      </p:sp>
      <p:sp>
        <p:nvSpPr>
          <p:cNvPr id="11" name="Left Arrow 10">
            <a:hlinkClick r:id="rId3"/>
          </p:cNvPr>
          <p:cNvSpPr/>
          <p:nvPr/>
        </p:nvSpPr>
        <p:spPr bwMode="auto">
          <a:xfrm rot="10800000">
            <a:off x="10972800" y="5867400"/>
            <a:ext cx="406400" cy="152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NewCenturySchlbk" pitchFamily="18" charset="0"/>
            </a:endParaRPr>
          </a:p>
        </p:txBody>
      </p:sp>
      <p:graphicFrame>
        <p:nvGraphicFramePr>
          <p:cNvPr id="3" name="Chart 2"/>
          <p:cNvGraphicFramePr/>
          <p:nvPr>
            <p:extLst>
              <p:ext uri="{D42A27DB-BD31-4B8C-83A1-F6EECF244321}">
                <p14:modId xmlns:p14="http://schemas.microsoft.com/office/powerpoint/2010/main" val="112556559"/>
              </p:ext>
            </p:extLst>
          </p:nvPr>
        </p:nvGraphicFramePr>
        <p:xfrm>
          <a:off x="203200" y="1752600"/>
          <a:ext cx="7112000" cy="4495800"/>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19</a:t>
            </a:fld>
            <a:endParaRPr lang="en-US"/>
          </a:p>
        </p:txBody>
      </p:sp>
    </p:spTree>
    <p:extLst>
      <p:ext uri="{BB962C8B-B14F-4D97-AF65-F5344CB8AC3E}">
        <p14:creationId xmlns:p14="http://schemas.microsoft.com/office/powerpoint/2010/main" val="127796012"/>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rot="16200000">
            <a:off x="-945735" y="3070239"/>
            <a:ext cx="5184080" cy="673502"/>
          </a:xfrm>
          <a:custGeom>
            <a:avLst/>
            <a:gdLst>
              <a:gd name="connsiteX0" fmla="*/ 0 w 10515600"/>
              <a:gd name="connsiteY0" fmla="*/ 138346 h 830060"/>
              <a:gd name="connsiteX1" fmla="*/ 138346 w 10515600"/>
              <a:gd name="connsiteY1" fmla="*/ 0 h 830060"/>
              <a:gd name="connsiteX2" fmla="*/ 10377254 w 10515600"/>
              <a:gd name="connsiteY2" fmla="*/ 0 h 830060"/>
              <a:gd name="connsiteX3" fmla="*/ 10515600 w 10515600"/>
              <a:gd name="connsiteY3" fmla="*/ 138346 h 830060"/>
              <a:gd name="connsiteX4" fmla="*/ 10515600 w 10515600"/>
              <a:gd name="connsiteY4" fmla="*/ 691714 h 830060"/>
              <a:gd name="connsiteX5" fmla="*/ 10377254 w 10515600"/>
              <a:gd name="connsiteY5" fmla="*/ 830060 h 830060"/>
              <a:gd name="connsiteX6" fmla="*/ 138346 w 10515600"/>
              <a:gd name="connsiteY6" fmla="*/ 830060 h 830060"/>
              <a:gd name="connsiteX7" fmla="*/ 0 w 10515600"/>
              <a:gd name="connsiteY7" fmla="*/ 691714 h 830060"/>
              <a:gd name="connsiteX8" fmla="*/ 0 w 10515600"/>
              <a:gd name="connsiteY8" fmla="*/ 138346 h 83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30060">
                <a:moveTo>
                  <a:pt x="0" y="138346"/>
                </a:moveTo>
                <a:cubicBezTo>
                  <a:pt x="0" y="61940"/>
                  <a:pt x="61940" y="0"/>
                  <a:pt x="138346" y="0"/>
                </a:cubicBezTo>
                <a:lnTo>
                  <a:pt x="10377254" y="0"/>
                </a:lnTo>
                <a:cubicBezTo>
                  <a:pt x="10453660" y="0"/>
                  <a:pt x="10515600" y="61940"/>
                  <a:pt x="10515600" y="138346"/>
                </a:cubicBezTo>
                <a:lnTo>
                  <a:pt x="10515600" y="691714"/>
                </a:lnTo>
                <a:cubicBezTo>
                  <a:pt x="10515600" y="768120"/>
                  <a:pt x="10453660" y="830060"/>
                  <a:pt x="10377254" y="830060"/>
                </a:cubicBezTo>
                <a:lnTo>
                  <a:pt x="138346" y="830060"/>
                </a:lnTo>
                <a:cubicBezTo>
                  <a:pt x="61940" y="830060"/>
                  <a:pt x="0" y="768120"/>
                  <a:pt x="0" y="691714"/>
                </a:cubicBezTo>
                <a:lnTo>
                  <a:pt x="0" y="138346"/>
                </a:lnTo>
                <a:close/>
              </a:path>
            </a:pathLst>
          </a:custGeom>
          <a:solidFill>
            <a:srgbClr val="0070C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vert" wrap="square" lIns="177679" tIns="177679" rIns="177680" bIns="177680" numCol="1" spcCol="1270" anchor="ctr" anchorCtr="0">
            <a:noAutofit/>
          </a:bodyPr>
          <a:lstStyle/>
          <a:p>
            <a:pPr lvl="0" algn="ctr" defTabSz="1600200">
              <a:lnSpc>
                <a:spcPct val="90000"/>
              </a:lnSpc>
              <a:spcBef>
                <a:spcPct val="0"/>
              </a:spcBef>
              <a:spcAft>
                <a:spcPct val="35000"/>
              </a:spcAft>
            </a:pPr>
            <a:r>
              <a:rPr lang="en-US" sz="3600" b="1" kern="1200" dirty="0" smtClean="0"/>
              <a:t>Object</a:t>
            </a:r>
          </a:p>
          <a:p>
            <a:pPr lvl="0" algn="ctr" defTabSz="1600200">
              <a:lnSpc>
                <a:spcPct val="90000"/>
              </a:lnSpc>
              <a:spcBef>
                <a:spcPct val="0"/>
              </a:spcBef>
              <a:spcAft>
                <a:spcPct val="35000"/>
              </a:spcAft>
            </a:pPr>
            <a:r>
              <a:rPr lang="en-US" sz="3600" b="1" kern="1200" dirty="0" err="1" smtClean="0"/>
              <a:t>ives</a:t>
            </a:r>
            <a:endParaRPr lang="en-US" sz="3600" kern="1200" dirty="0"/>
          </a:p>
        </p:txBody>
      </p:sp>
      <p:sp>
        <p:nvSpPr>
          <p:cNvPr id="5" name="Slide Number Placeholder 4"/>
          <p:cNvSpPr>
            <a:spLocks noGrp="1"/>
          </p:cNvSpPr>
          <p:nvPr>
            <p:ph type="sldNum" sz="quarter" idx="12"/>
          </p:nvPr>
        </p:nvSpPr>
        <p:spPr/>
        <p:txBody>
          <a:bodyPr/>
          <a:lstStyle/>
          <a:p>
            <a:fld id="{89CC9FFE-8727-4B0B-938A-CAAF0A5CF86C}" type="slidenum">
              <a:rPr lang="en-US" smtClean="0"/>
              <a:t>2</a:t>
            </a:fld>
            <a:endParaRPr lang="en-US"/>
          </a:p>
        </p:txBody>
      </p:sp>
      <p:graphicFrame>
        <p:nvGraphicFramePr>
          <p:cNvPr id="2" name="Diagram 1"/>
          <p:cNvGraphicFramePr/>
          <p:nvPr>
            <p:extLst>
              <p:ext uri="{D42A27DB-BD31-4B8C-83A1-F6EECF244321}">
                <p14:modId xmlns:p14="http://schemas.microsoft.com/office/powerpoint/2010/main" val="179209721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26067204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Market for Application Processors</a:t>
            </a:r>
          </a:p>
        </p:txBody>
      </p:sp>
      <p:sp>
        <p:nvSpPr>
          <p:cNvPr id="9" name="Rectangle 3"/>
          <p:cNvSpPr txBox="1">
            <a:spLocks noChangeArrowheads="1"/>
          </p:cNvSpPr>
          <p:nvPr/>
        </p:nvSpPr>
        <p:spPr bwMode="auto">
          <a:xfrm>
            <a:off x="1016000" y="1371600"/>
            <a:ext cx="10295467" cy="1752600"/>
          </a:xfrm>
          <a:prstGeom prst="rect">
            <a:avLst/>
          </a:prstGeom>
          <a:solidFill>
            <a:srgbClr val="EAEAEA"/>
          </a:solid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Pct val="70000"/>
              <a:buFont typeface="Wingdings" pitchFamily="2" charset="2"/>
              <a:buChar char="n"/>
              <a:tabLst/>
              <a:defRPr/>
            </a:pPr>
            <a:r>
              <a:rPr lang="en-US" sz="2400" kern="0" dirty="0" smtClean="0">
                <a:solidFill>
                  <a:srgbClr val="0000FF"/>
                </a:solidFill>
                <a:latin typeface="+mn-lt"/>
              </a:rPr>
              <a:t>Tablets $  3.6B ‘13, $  4.2B ‘14, $  2.7B </a:t>
            </a:r>
            <a:r>
              <a:rPr lang="fr-FR" sz="2400" kern="0" dirty="0" smtClean="0">
                <a:solidFill>
                  <a:srgbClr val="0000FF"/>
                </a:solidFill>
                <a:latin typeface="+mn-lt"/>
              </a:rPr>
              <a:t>’</a:t>
            </a:r>
            <a:r>
              <a:rPr lang="en-US" sz="2400" kern="0" dirty="0" smtClean="0">
                <a:solidFill>
                  <a:srgbClr val="0000FF"/>
                </a:solidFill>
                <a:latin typeface="+mn-lt"/>
              </a:rPr>
              <a:t>15, $  2.1B ‘16</a:t>
            </a:r>
          </a:p>
          <a:p>
            <a:pPr marL="342900" lvl="0" indent="-342900" algn="l">
              <a:spcBef>
                <a:spcPct val="20000"/>
              </a:spcBef>
              <a:buSzPct val="70000"/>
              <a:buFont typeface="Wingdings" pitchFamily="2" charset="2"/>
              <a:buChar char="n"/>
              <a:defRPr/>
            </a:pPr>
            <a:r>
              <a:rPr lang="en-US" sz="2400" kern="0" dirty="0" smtClean="0">
                <a:solidFill>
                  <a:srgbClr val="0000FF"/>
                </a:solidFill>
                <a:latin typeface="+mn-lt"/>
              </a:rPr>
              <a:t>Phones $18.0B ‘13, $20.9B ‘14, $20.1B </a:t>
            </a:r>
            <a:r>
              <a:rPr lang="fr-FR" sz="2400" kern="0" dirty="0" smtClean="0">
                <a:solidFill>
                  <a:srgbClr val="0000FF"/>
                </a:solidFill>
                <a:latin typeface="+mn-lt"/>
              </a:rPr>
              <a:t>’</a:t>
            </a:r>
            <a:r>
              <a:rPr lang="en-US" sz="2400" kern="0" dirty="0" smtClean="0">
                <a:solidFill>
                  <a:srgbClr val="0000FF"/>
                </a:solidFill>
                <a:latin typeface="+mn-lt"/>
              </a:rPr>
              <a:t>15, </a:t>
            </a:r>
            <a:r>
              <a:rPr lang="en-US" sz="2400" kern="0" dirty="0">
                <a:solidFill>
                  <a:srgbClr val="0000FF"/>
                </a:solidFill>
              </a:rPr>
              <a:t>$</a:t>
            </a:r>
            <a:r>
              <a:rPr lang="en-US" sz="2400" kern="0" dirty="0" smtClean="0">
                <a:solidFill>
                  <a:srgbClr val="0000FF"/>
                </a:solidFill>
              </a:rPr>
              <a:t>21.5B </a:t>
            </a:r>
            <a:r>
              <a:rPr lang="fr-FR" sz="2400" kern="0" dirty="0">
                <a:solidFill>
                  <a:srgbClr val="0000FF"/>
                </a:solidFill>
              </a:rPr>
              <a:t>’</a:t>
            </a:r>
            <a:r>
              <a:rPr lang="en-US" sz="2400" kern="0" dirty="0" smtClean="0">
                <a:solidFill>
                  <a:srgbClr val="0000FF"/>
                </a:solidFill>
              </a:rPr>
              <a:t>16</a:t>
            </a:r>
            <a:endParaRPr lang="en-US" sz="2400" kern="0" dirty="0" smtClean="0">
              <a:solidFill>
                <a:srgbClr val="0000FF"/>
              </a:solidFill>
              <a:latin typeface="+mn-lt"/>
            </a:endParaRPr>
          </a:p>
          <a:p>
            <a:pPr marL="342900" marR="0" lvl="0" indent="-342900" algn="l" defTabSz="914400" rtl="0" eaLnBrk="0" fontAlgn="base" latinLnBrk="0" hangingPunct="0">
              <a:lnSpc>
                <a:spcPct val="100000"/>
              </a:lnSpc>
              <a:spcBef>
                <a:spcPct val="20000"/>
              </a:spcBef>
              <a:spcAft>
                <a:spcPct val="0"/>
              </a:spcAft>
              <a:buClrTx/>
              <a:buSzPct val="70000"/>
              <a:buFont typeface="Wingdings" pitchFamily="2" charset="2"/>
              <a:buChar char="n"/>
              <a:tabLst/>
              <a:defRPr/>
            </a:pPr>
            <a:r>
              <a:rPr lang="en-US" sz="2400" kern="0" dirty="0" smtClean="0">
                <a:solidFill>
                  <a:srgbClr val="0000FF"/>
                </a:solidFill>
                <a:latin typeface="+mn-lt"/>
              </a:rPr>
              <a:t>32% revenue of all microprocessors in 2013 (est.)</a:t>
            </a:r>
            <a:r>
              <a:rPr lang="en-US" sz="2000" kern="0" dirty="0" smtClean="0">
                <a:latin typeface="+mn-lt"/>
              </a:rPr>
              <a:t/>
            </a:r>
            <a:br>
              <a:rPr lang="en-US" sz="2000" kern="0" dirty="0" smtClean="0">
                <a:latin typeface="+mn-lt"/>
              </a:rPr>
            </a:br>
            <a:r>
              <a:rPr lang="en-US" sz="1600" kern="0" noProof="0" dirty="0" smtClean="0">
                <a:latin typeface="+mn-lt"/>
              </a:rPr>
              <a:t>[“Tablet and </a:t>
            </a:r>
            <a:r>
              <a:rPr lang="en-US" sz="1600" kern="0" noProof="0" dirty="0" err="1" smtClean="0">
                <a:latin typeface="+mn-lt"/>
              </a:rPr>
              <a:t>Cellphone</a:t>
            </a:r>
            <a:r>
              <a:rPr lang="en-US" sz="1600" kern="0" dirty="0" smtClean="0">
                <a:latin typeface="+mn-lt"/>
              </a:rPr>
              <a:t> </a:t>
            </a:r>
            <a:r>
              <a:rPr lang="en-US" sz="1600" kern="0" noProof="0" dirty="0" smtClean="0">
                <a:latin typeface="+mn-lt"/>
              </a:rPr>
              <a:t>Processors Offset PC MPU Weakness,” Aug 20</a:t>
            </a:r>
            <a:r>
              <a:rPr lang="en-US" sz="1600" kern="0" dirty="0" smtClean="0">
                <a:latin typeface="+mn-lt"/>
              </a:rPr>
              <a:t>13]</a:t>
            </a:r>
          </a:p>
        </p:txBody>
      </p:sp>
      <p:sp>
        <p:nvSpPr>
          <p:cNvPr id="6" name="TextBox 13"/>
          <p:cNvSpPr txBox="1">
            <a:spLocks noChangeArrowheads="1"/>
          </p:cNvSpPr>
          <p:nvPr/>
        </p:nvSpPr>
        <p:spPr bwMode="auto">
          <a:xfrm>
            <a:off x="609599" y="4343400"/>
            <a:ext cx="4750191" cy="1600438"/>
          </a:xfrm>
          <a:prstGeom prst="rect">
            <a:avLst/>
          </a:prstGeom>
          <a:noFill/>
          <a:ln w="9525">
            <a:noFill/>
            <a:miter lim="800000"/>
            <a:headEnd/>
            <a:tailEnd/>
          </a:ln>
        </p:spPr>
        <p:txBody>
          <a:bodyPr wrap="square">
            <a:spAutoFit/>
          </a:bodyPr>
          <a:lstStyle/>
          <a:p>
            <a:pPr algn="l"/>
            <a:r>
              <a:rPr lang="en-US" sz="1400" u="sng" dirty="0" smtClean="0"/>
              <a:t>Tablet App Processor Market</a:t>
            </a:r>
          </a:p>
          <a:p>
            <a:pPr algn="l"/>
            <a:r>
              <a:rPr lang="en-US" sz="1400" i="1" dirty="0" err="1" smtClean="0"/>
              <a:t>Statista</a:t>
            </a:r>
            <a:r>
              <a:rPr lang="en-US" sz="1400" i="1" dirty="0" smtClean="0"/>
              <a:t> and Strategy Analytics</a:t>
            </a:r>
            <a:endParaRPr lang="en-US" sz="1400" dirty="0" smtClean="0"/>
          </a:p>
          <a:p>
            <a:pPr algn="l"/>
            <a:r>
              <a:rPr lang="en-US" sz="1400" dirty="0" smtClean="0"/>
              <a:t>(1) Apple 37%, (</a:t>
            </a:r>
            <a:r>
              <a:rPr lang="en-US" sz="1400" dirty="0"/>
              <a:t>2</a:t>
            </a:r>
            <a:r>
              <a:rPr lang="en-US" sz="1400" dirty="0" smtClean="0"/>
              <a:t>) Intel 18%,</a:t>
            </a:r>
          </a:p>
          <a:p>
            <a:pPr algn="l"/>
            <a:r>
              <a:rPr lang="en-US" sz="1400" dirty="0" smtClean="0"/>
              <a:t>(3) Qualcomm 16%,</a:t>
            </a:r>
            <a:r>
              <a:rPr lang="en-US" sz="1400" dirty="0"/>
              <a:t> </a:t>
            </a:r>
            <a:r>
              <a:rPr lang="en-US" sz="1400" dirty="0" smtClean="0"/>
              <a:t>(4) Others 29%.</a:t>
            </a:r>
            <a:br>
              <a:rPr lang="en-US" sz="1400" dirty="0" smtClean="0"/>
            </a:br>
            <a:r>
              <a:rPr lang="en-US" sz="1400" dirty="0" err="1" smtClean="0"/>
              <a:t>MediaTek</a:t>
            </a:r>
            <a:r>
              <a:rPr lang="en-US" sz="1400" dirty="0" smtClean="0"/>
              <a:t> and Samsung LSI had next two largest marker shares.</a:t>
            </a:r>
          </a:p>
          <a:p>
            <a:pPr algn="l"/>
            <a:r>
              <a:rPr lang="en-US" sz="1400" dirty="0" err="1" smtClean="0"/>
              <a:t>HiSilicon</a:t>
            </a:r>
            <a:r>
              <a:rPr lang="en-US" sz="1400" dirty="0" smtClean="0"/>
              <a:t> (Huawei) performed well.</a:t>
            </a:r>
          </a:p>
        </p:txBody>
      </p:sp>
      <p:sp>
        <p:nvSpPr>
          <p:cNvPr id="7" name="Right Arrow 6">
            <a:hlinkClick r:id="rId2"/>
          </p:cNvPr>
          <p:cNvSpPr/>
          <p:nvPr/>
        </p:nvSpPr>
        <p:spPr bwMode="auto">
          <a:xfrm>
            <a:off x="3962400" y="4495800"/>
            <a:ext cx="3048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NewCenturySchlbk" pitchFamily="18" charset="0"/>
            </a:endParaRPr>
          </a:p>
        </p:txBody>
      </p:sp>
      <p:sp>
        <p:nvSpPr>
          <p:cNvPr id="2" name="TextBox 1"/>
          <p:cNvSpPr txBox="1"/>
          <p:nvPr/>
        </p:nvSpPr>
        <p:spPr>
          <a:xfrm>
            <a:off x="451728" y="6225064"/>
            <a:ext cx="10724272" cy="369332"/>
          </a:xfrm>
          <a:prstGeom prst="rect">
            <a:avLst/>
          </a:prstGeom>
          <a:noFill/>
        </p:spPr>
        <p:txBody>
          <a:bodyPr wrap="square" rtlCol="0">
            <a:spAutoFit/>
          </a:bodyPr>
          <a:lstStyle/>
          <a:p>
            <a:pPr algn="l"/>
            <a:r>
              <a:rPr lang="en-US" dirty="0" smtClean="0"/>
              <a:t>Decline in 2015 and 2016 due to strong </a:t>
            </a:r>
            <a:r>
              <a:rPr lang="en-US" dirty="0"/>
              <a:t>competition from large screen </a:t>
            </a:r>
            <a:r>
              <a:rPr lang="en-US" dirty="0" smtClean="0"/>
              <a:t>smartphones</a:t>
            </a:r>
            <a:endParaRPr lang="en-US" dirty="0"/>
          </a:p>
        </p:txBody>
      </p:sp>
      <p:graphicFrame>
        <p:nvGraphicFramePr>
          <p:cNvPr id="4" name="Chart 3"/>
          <p:cNvGraphicFramePr/>
          <p:nvPr>
            <p:extLst>
              <p:ext uri="{D42A27DB-BD31-4B8C-83A1-F6EECF244321}">
                <p14:modId xmlns:p14="http://schemas.microsoft.com/office/powerpoint/2010/main" val="645690192"/>
              </p:ext>
            </p:extLst>
          </p:nvPr>
        </p:nvGraphicFramePr>
        <p:xfrm>
          <a:off x="5813864" y="3581400"/>
          <a:ext cx="5362136"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a:xfrm>
            <a:off x="4106333" y="6492875"/>
            <a:ext cx="4114800" cy="365125"/>
          </a:xfrm>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20</a:t>
            </a:fld>
            <a:endParaRPr lang="en-US"/>
          </a:p>
        </p:txBody>
      </p:sp>
    </p:spTree>
    <p:extLst>
      <p:ext uri="{BB962C8B-B14F-4D97-AF65-F5344CB8AC3E}">
        <p14:creationId xmlns:p14="http://schemas.microsoft.com/office/powerpoint/2010/main" val="2018776986"/>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Signal Processing Applications</a:t>
            </a:r>
          </a:p>
        </p:txBody>
      </p:sp>
      <p:sp>
        <p:nvSpPr>
          <p:cNvPr id="10243" name="Rectangle 3"/>
          <p:cNvSpPr>
            <a:spLocks noGrp="1" noChangeArrowheads="1"/>
          </p:cNvSpPr>
          <p:nvPr>
            <p:ph type="body" idx="1"/>
          </p:nvPr>
        </p:nvSpPr>
        <p:spPr>
          <a:xfrm>
            <a:off x="1083733" y="1371600"/>
            <a:ext cx="10193867" cy="5029200"/>
          </a:xfrm>
          <a:solidFill>
            <a:srgbClr val="DDDDDD"/>
          </a:solidFill>
        </p:spPr>
        <p:txBody>
          <a:bodyPr>
            <a:normAutofit lnSpcReduction="10000"/>
          </a:bodyPr>
          <a:lstStyle/>
          <a:p>
            <a:r>
              <a:rPr lang="en-US" smtClean="0"/>
              <a:t>Embedded system cost &amp; input/output rates</a:t>
            </a:r>
          </a:p>
          <a:p>
            <a:pPr lvl="1"/>
            <a:r>
              <a:rPr lang="en-US" i="1" smtClean="0"/>
              <a:t>Low-cost, low-throughput: </a:t>
            </a:r>
            <a:r>
              <a:rPr lang="en-US" smtClean="0"/>
              <a:t> sound cards, 2G cell</a:t>
            </a:r>
            <a:br>
              <a:rPr lang="en-US" smtClean="0"/>
            </a:br>
            <a:r>
              <a:rPr lang="en-US" smtClean="0"/>
              <a:t>phones, MP3 players, car audio, guitar effects</a:t>
            </a:r>
          </a:p>
          <a:p>
            <a:pPr lvl="1"/>
            <a:r>
              <a:rPr lang="en-US" i="1" smtClean="0"/>
              <a:t>Medium-cost, medium-throughput: </a:t>
            </a:r>
            <a:r>
              <a:rPr lang="en-US" smtClean="0"/>
              <a:t>printers,</a:t>
            </a:r>
            <a:br>
              <a:rPr lang="en-US" smtClean="0"/>
            </a:br>
            <a:r>
              <a:rPr lang="en-US" smtClean="0"/>
              <a:t>disk drives, 3G cell phones, ADSL modems,</a:t>
            </a:r>
            <a:br>
              <a:rPr lang="en-US" smtClean="0"/>
            </a:br>
            <a:r>
              <a:rPr lang="en-US" smtClean="0"/>
              <a:t>digital cameras, video conferencing</a:t>
            </a:r>
            <a:endParaRPr lang="en-US" i="1" smtClean="0"/>
          </a:p>
          <a:p>
            <a:pPr lvl="1"/>
            <a:r>
              <a:rPr lang="en-US" i="1" smtClean="0"/>
              <a:t>High-cost, high-throughput:</a:t>
            </a:r>
            <a:r>
              <a:rPr lang="en-US" smtClean="0"/>
              <a:t>  high-end printers,</a:t>
            </a:r>
            <a:br>
              <a:rPr lang="en-US" smtClean="0"/>
            </a:br>
            <a:r>
              <a:rPr lang="en-US" smtClean="0"/>
              <a:t>audio mixing boards, wireless basestations,</a:t>
            </a:r>
            <a:br>
              <a:rPr lang="en-US" smtClean="0"/>
            </a:br>
            <a:r>
              <a:rPr lang="en-US" smtClean="0"/>
              <a:t>3-D medical reconstruction from 2-D X-rays</a:t>
            </a:r>
          </a:p>
          <a:p>
            <a:r>
              <a:rPr lang="en-US" smtClean="0"/>
              <a:t>Embedded processor requirements</a:t>
            </a:r>
          </a:p>
          <a:p>
            <a:pPr lvl="1"/>
            <a:r>
              <a:rPr lang="en-US" smtClean="0"/>
              <a:t>Inexpensive with small area and volume</a:t>
            </a:r>
          </a:p>
          <a:p>
            <a:pPr lvl="1"/>
            <a:r>
              <a:rPr lang="en-US" smtClean="0"/>
              <a:t>Predictable input/output (I/O) rates to/from processor</a:t>
            </a:r>
          </a:p>
          <a:p>
            <a:pPr lvl="1"/>
            <a:r>
              <a:rPr lang="en-US" smtClean="0"/>
              <a:t>Low power (e.g. smart phone uses 200mW average for voice and 500mW for video; battery gives 5 W-hours)</a:t>
            </a:r>
          </a:p>
        </p:txBody>
      </p:sp>
      <p:sp>
        <p:nvSpPr>
          <p:cNvPr id="10244" name="Text Box 4"/>
          <p:cNvSpPr txBox="1">
            <a:spLocks noChangeArrowheads="1"/>
          </p:cNvSpPr>
          <p:nvPr/>
        </p:nvSpPr>
        <p:spPr bwMode="auto">
          <a:xfrm>
            <a:off x="10261600" y="1945760"/>
            <a:ext cx="1524000" cy="369332"/>
          </a:xfrm>
          <a:prstGeom prst="rect">
            <a:avLst/>
          </a:prstGeom>
          <a:solidFill>
            <a:srgbClr val="FFFF99"/>
          </a:solidFill>
          <a:ln w="9525">
            <a:solidFill>
              <a:schemeClr val="tx1"/>
            </a:solidFill>
            <a:miter lim="800000"/>
            <a:headEnd/>
            <a:tailEnd/>
          </a:ln>
        </p:spPr>
        <p:txBody>
          <a:bodyPr anchor="ctr">
            <a:spAutoFit/>
          </a:bodyPr>
          <a:lstStyle/>
          <a:p>
            <a:r>
              <a:rPr lang="en-US" b="1">
                <a:latin typeface="Times New Roman" pitchFamily="18" charset="0"/>
              </a:rPr>
              <a:t>Single DSP</a:t>
            </a:r>
            <a:endParaRPr lang="en-US" b="1"/>
          </a:p>
        </p:txBody>
      </p:sp>
      <p:sp>
        <p:nvSpPr>
          <p:cNvPr id="10245" name="Text Box 5"/>
          <p:cNvSpPr txBox="1">
            <a:spLocks noChangeArrowheads="1"/>
          </p:cNvSpPr>
          <p:nvPr/>
        </p:nvSpPr>
        <p:spPr bwMode="auto">
          <a:xfrm>
            <a:off x="10058400" y="3652949"/>
            <a:ext cx="1727200" cy="646331"/>
          </a:xfrm>
          <a:prstGeom prst="rect">
            <a:avLst/>
          </a:prstGeom>
          <a:solidFill>
            <a:srgbClr val="FFFF99"/>
          </a:solidFill>
          <a:ln w="9525">
            <a:solidFill>
              <a:schemeClr val="tx1"/>
            </a:solidFill>
            <a:miter lim="800000"/>
            <a:headEnd/>
            <a:tailEnd/>
          </a:ln>
        </p:spPr>
        <p:txBody>
          <a:bodyPr anchor="ctr">
            <a:spAutoFit/>
          </a:bodyPr>
          <a:lstStyle/>
          <a:p>
            <a:r>
              <a:rPr lang="en-US" b="1" dirty="0">
                <a:latin typeface="Times New Roman" pitchFamily="18" charset="0"/>
              </a:rPr>
              <a:t>Multiple multicore DSPs</a:t>
            </a:r>
            <a:endParaRPr lang="en-US" b="1" dirty="0"/>
          </a:p>
        </p:txBody>
      </p:sp>
      <p:sp>
        <p:nvSpPr>
          <p:cNvPr id="10246" name="Text Box 6"/>
          <p:cNvSpPr txBox="1">
            <a:spLocks noChangeArrowheads="1"/>
          </p:cNvSpPr>
          <p:nvPr/>
        </p:nvSpPr>
        <p:spPr bwMode="auto">
          <a:xfrm>
            <a:off x="9550400" y="2530476"/>
            <a:ext cx="2235200" cy="923925"/>
          </a:xfrm>
          <a:prstGeom prst="rect">
            <a:avLst/>
          </a:prstGeom>
          <a:solidFill>
            <a:srgbClr val="FFFF99"/>
          </a:solidFill>
          <a:ln w="9525">
            <a:solidFill>
              <a:schemeClr val="tx1"/>
            </a:solidFill>
            <a:miter lim="800000"/>
            <a:headEnd/>
            <a:tailEnd/>
          </a:ln>
        </p:spPr>
        <p:txBody>
          <a:bodyPr anchor="ctr">
            <a:spAutoFit/>
          </a:bodyPr>
          <a:lstStyle/>
          <a:p>
            <a:r>
              <a:rPr lang="en-US" b="1">
                <a:latin typeface="Times New Roman" pitchFamily="18" charset="0"/>
              </a:rPr>
              <a:t>Multiple DSP  chips or cores + accelerators</a:t>
            </a:r>
            <a:endParaRPr lang="en-US" b="1"/>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21</a:t>
            </a:fld>
            <a:endParaRPr lang="en-US"/>
          </a:p>
        </p:txBody>
      </p:sp>
    </p:spTree>
    <p:extLst>
      <p:ext uri="{BB962C8B-B14F-4D97-AF65-F5344CB8AC3E}">
        <p14:creationId xmlns:p14="http://schemas.microsoft.com/office/powerpoint/2010/main" val="936544041"/>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22</a:t>
            </a:fld>
            <a:endParaRPr lang="en-US"/>
          </a:p>
        </p:txBody>
      </p:sp>
      <p:sp>
        <p:nvSpPr>
          <p:cNvPr id="5" name="Rectangle 3"/>
          <p:cNvSpPr txBox="1">
            <a:spLocks noChangeArrowheads="1"/>
          </p:cNvSpPr>
          <p:nvPr/>
        </p:nvSpPr>
        <p:spPr>
          <a:xfrm>
            <a:off x="812799" y="1371600"/>
            <a:ext cx="10399151" cy="4972050"/>
          </a:xfrm>
          <a:prstGeom prst="rect">
            <a:avLst/>
          </a:prstGeom>
          <a:solidFill>
            <a:srgbClr val="DDDDDD"/>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en-US" altLang="en-US" dirty="0" smtClean="0">
                <a:solidFill>
                  <a:srgbClr val="0000FF"/>
                </a:solidFill>
              </a:rPr>
              <a:t>Market share:</a:t>
            </a:r>
            <a:r>
              <a:rPr lang="en-US" altLang="en-US" dirty="0" smtClean="0"/>
              <a:t> 95% fixed-point, 5% floating-point</a:t>
            </a:r>
          </a:p>
          <a:p>
            <a:pPr>
              <a:lnSpc>
                <a:spcPct val="125000"/>
              </a:lnSpc>
            </a:pPr>
            <a:r>
              <a:rPr lang="en-US" altLang="en-US" dirty="0" smtClean="0">
                <a:solidFill>
                  <a:srgbClr val="0000FF"/>
                </a:solidFill>
              </a:rPr>
              <a:t>Each processor has dozens of configurations</a:t>
            </a:r>
          </a:p>
          <a:p>
            <a:pPr lvl="1">
              <a:lnSpc>
                <a:spcPct val="110000"/>
              </a:lnSpc>
            </a:pPr>
            <a:r>
              <a:rPr lang="en-US" altLang="en-US" dirty="0" smtClean="0"/>
              <a:t>Size and map of data and program memory</a:t>
            </a:r>
          </a:p>
          <a:p>
            <a:pPr lvl="1">
              <a:lnSpc>
                <a:spcPct val="110000"/>
              </a:lnSpc>
            </a:pPr>
            <a:r>
              <a:rPr lang="en-US" altLang="en-US" dirty="0" smtClean="0"/>
              <a:t>A/D, input/output buffers, interfaces, timers, and D/A</a:t>
            </a:r>
          </a:p>
        </p:txBody>
      </p:sp>
      <p:sp>
        <p:nvSpPr>
          <p:cNvPr id="6" name="Footer Placeholder 5"/>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298256862"/>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369" y="4714875"/>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81929" y="1"/>
            <a:ext cx="3607191" cy="900332"/>
          </a:xfrm>
        </p:spPr>
        <p:txBody>
          <a:bodyPr/>
          <a:lstStyle/>
          <a:p>
            <a:r>
              <a:rPr lang="en-US" dirty="0" smtClean="0"/>
              <a:t>Pre-requisite :</a:t>
            </a:r>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23</a:t>
            </a:fld>
            <a:endParaRPr lang="en-US"/>
          </a:p>
        </p:txBody>
      </p:sp>
      <p:graphicFrame>
        <p:nvGraphicFramePr>
          <p:cNvPr id="5" name="Diagram 4"/>
          <p:cNvGraphicFramePr/>
          <p:nvPr>
            <p:extLst>
              <p:ext uri="{D42A27DB-BD31-4B8C-83A1-F6EECF244321}">
                <p14:modId xmlns:p14="http://schemas.microsoft.com/office/powerpoint/2010/main" val="3670995016"/>
              </p:ext>
            </p:extLst>
          </p:nvPr>
        </p:nvGraphicFramePr>
        <p:xfrm>
          <a:off x="1160864" y="862558"/>
          <a:ext cx="9437220" cy="473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5509295" y="6457890"/>
            <a:ext cx="1471878" cy="400110"/>
          </a:xfrm>
          <a:prstGeom prst="rect">
            <a:avLst/>
          </a:prstGeom>
          <a:solidFill>
            <a:srgbClr val="002060"/>
          </a:solidFill>
        </p:spPr>
        <p:txBody>
          <a:bodyPr wrap="none">
            <a:spAutoFit/>
          </a:bodyPr>
          <a:lstStyle/>
          <a:p>
            <a:r>
              <a:rPr lang="en-US" sz="2000" dirty="0" smtClean="0">
                <a:solidFill>
                  <a:schemeClr val="bg1"/>
                </a:solidFill>
              </a:rPr>
              <a:t>Discussions</a:t>
            </a:r>
            <a:endParaRPr lang="en-US" sz="2000" dirty="0">
              <a:solidFill>
                <a:schemeClr val="bg1"/>
              </a:solidFill>
            </a:endParaRPr>
          </a:p>
        </p:txBody>
      </p:sp>
      <p:sp>
        <p:nvSpPr>
          <p:cNvPr id="3" name="Footer Placeholder 2"/>
          <p:cNvSpPr>
            <a:spLocks noGrp="1"/>
          </p:cNvSpPr>
          <p:nvPr>
            <p:ph type="ftr" sz="quarter" idx="11"/>
          </p:nvPr>
        </p:nvSpPr>
        <p:spPr>
          <a:xfrm>
            <a:off x="895569" y="6475382"/>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19414651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7F8682-49BA-46D4-B246-2E2C2BAA832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A822538-1850-46D7-9F93-49BCE0E9B79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762C4CE-D838-4B7B-8642-286DB4F0537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995C2181-35E5-4667-AAFF-EBAF2F847BF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92699429-5797-4E4E-AA0D-541406DBE0C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9CAAE94D-7F97-42CC-845D-B705441D47A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544F92EE-E71E-43E0-A06B-A5E49FC1C7AA}"/>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79FC1998-ACDC-4BE7-B6C7-F1FD6A3BE562}"/>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2A88A1F9-6DD8-4BB5-9F79-24D31F59F01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426327"/>
            <a:ext cx="9298675" cy="2671715"/>
          </a:xfrm>
        </p:spPr>
        <p:txBody>
          <a:bodyPr>
            <a:normAutofit/>
          </a:bodyPr>
          <a:lstStyle/>
          <a:p>
            <a:r>
              <a:rPr lang="en-US" sz="3600" dirty="0"/>
              <a:t>UNIT 1:</a:t>
            </a:r>
            <a:br>
              <a:rPr lang="en-US" sz="3600" dirty="0"/>
            </a:br>
            <a:r>
              <a:rPr lang="en-US" sz="3600" dirty="0"/>
              <a:t>FUNDAMENTALS OF PROGRAMMABLE DSPs</a:t>
            </a:r>
          </a:p>
        </p:txBody>
      </p:sp>
    </p:spTree>
    <p:extLst>
      <p:ext uri="{BB962C8B-B14F-4D97-AF65-F5344CB8AC3E}">
        <p14:creationId xmlns:p14="http://schemas.microsoft.com/office/powerpoint/2010/main" val="2787052320"/>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97947944"/>
              </p:ext>
            </p:extLst>
          </p:nvPr>
        </p:nvGraphicFramePr>
        <p:xfrm>
          <a:off x="768928" y="171162"/>
          <a:ext cx="10515600" cy="673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477982" y="1305429"/>
            <a:ext cx="10515600" cy="5097391"/>
          </a:xfrm>
        </p:spPr>
        <p:txBody>
          <a:bodyPr>
            <a:normAutofit/>
          </a:bodyPr>
          <a:lstStyle/>
          <a:p>
            <a:r>
              <a:rPr lang="en-US" sz="2000" b="1" i="1" dirty="0"/>
              <a:t>Multiplier and Multiplier accumulator,</a:t>
            </a:r>
          </a:p>
          <a:p>
            <a:r>
              <a:rPr lang="en-US" sz="2000" b="1" i="1" dirty="0"/>
              <a:t>Modified Bus Structures</a:t>
            </a:r>
          </a:p>
          <a:p>
            <a:r>
              <a:rPr lang="en-US" sz="2000" b="1" i="1" dirty="0"/>
              <a:t>Memory access in P-DSPs</a:t>
            </a:r>
          </a:p>
          <a:p>
            <a:r>
              <a:rPr lang="en-US" sz="2000" b="1" i="1" dirty="0"/>
              <a:t>Multiple access memory</a:t>
            </a:r>
          </a:p>
          <a:p>
            <a:r>
              <a:rPr lang="en-US" sz="2000" b="1" i="1" dirty="0"/>
              <a:t>Multi-ported memory</a:t>
            </a:r>
          </a:p>
          <a:p>
            <a:r>
              <a:rPr lang="en-US" sz="2000" b="1" i="1" dirty="0"/>
              <a:t>VLIW architecture</a:t>
            </a:r>
          </a:p>
          <a:p>
            <a:r>
              <a:rPr lang="en-US" sz="2000" b="1" i="1" dirty="0"/>
              <a:t>Pipelining</a:t>
            </a:r>
          </a:p>
          <a:p>
            <a:r>
              <a:rPr lang="en-US" sz="2000" b="1" i="1" dirty="0"/>
              <a:t>Special Addressing modes in PDSPs</a:t>
            </a:r>
          </a:p>
          <a:p>
            <a:r>
              <a:rPr lang="en-US" sz="2000" b="1" i="1" dirty="0"/>
              <a:t>On chip Peripherals</a:t>
            </a:r>
          </a:p>
          <a:p>
            <a:r>
              <a:rPr lang="en-US" sz="2000" b="1" i="1" dirty="0"/>
              <a:t>Computational accuracy in DSP processor</a:t>
            </a:r>
          </a:p>
          <a:p>
            <a:r>
              <a:rPr lang="en-US" sz="2000" b="1" i="1" dirty="0"/>
              <a:t>Von Neumann and Harvard Architecture</a:t>
            </a:r>
          </a:p>
        </p:txBody>
      </p:sp>
      <p:sp>
        <p:nvSpPr>
          <p:cNvPr id="4" name="Slide Number Placeholder 3"/>
          <p:cNvSpPr>
            <a:spLocks noGrp="1"/>
          </p:cNvSpPr>
          <p:nvPr>
            <p:ph type="sldNum" sz="quarter" idx="12"/>
          </p:nvPr>
        </p:nvSpPr>
        <p:spPr/>
        <p:txBody>
          <a:bodyPr/>
          <a:lstStyle/>
          <a:p>
            <a:fld id="{47D48FDC-EE2D-4855-8F13-C4234E23794C}" type="slidenum">
              <a:rPr lang="en-US" smtClean="0"/>
              <a:t>25</a:t>
            </a:fld>
            <a:endParaRPr lang="en-US"/>
          </a:p>
        </p:txBody>
      </p:sp>
      <p:sp>
        <p:nvSpPr>
          <p:cNvPr id="2" name="Footer Placeholder 1"/>
          <p:cNvSpPr>
            <a:spLocks noGrp="1"/>
          </p:cNvSpPr>
          <p:nvPr>
            <p:ph type="ftr" sz="quarter" idx="11"/>
          </p:nvPr>
        </p:nvSpPr>
        <p:spPr>
          <a:xfrm>
            <a:off x="4066736" y="6492875"/>
            <a:ext cx="4114800" cy="365125"/>
          </a:xfrm>
        </p:spPr>
        <p:txBody>
          <a:bodyPr/>
          <a:lstStyle/>
          <a:p>
            <a:r>
              <a:rPr lang="en-US" dirty="0" smtClean="0"/>
              <a:t>M N KAPSE, SVPCET, NAGPUR</a:t>
            </a:r>
            <a:endParaRPr lang="en-US" dirty="0"/>
          </a:p>
        </p:txBody>
      </p:sp>
      <p:graphicFrame>
        <p:nvGraphicFramePr>
          <p:cNvPr id="7" name="Diagram 6"/>
          <p:cNvGraphicFramePr/>
          <p:nvPr>
            <p:extLst>
              <p:ext uri="{D42A27DB-BD31-4B8C-83A1-F6EECF244321}">
                <p14:modId xmlns:p14="http://schemas.microsoft.com/office/powerpoint/2010/main" val="3745119402"/>
              </p:ext>
            </p:extLst>
          </p:nvPr>
        </p:nvGraphicFramePr>
        <p:xfrm>
          <a:off x="7282374" y="1349549"/>
          <a:ext cx="4042117" cy="25853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260736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3">
                                            <p:txEl>
                                              <p:pRg st="8" end="8"/>
                                            </p:txEl>
                                          </p:spTgt>
                                        </p:tgtEl>
                                        <p:attrNameLst>
                                          <p:attrName>ppt_c</p:attrName>
                                        </p:attrNameLst>
                                      </p:cBhvr>
                                      <p:to>
                                        <a:srgbClr val="FF0000"/>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D48FDC-EE2D-4855-8F13-C4234E23794C}" type="slidenum">
              <a:rPr lang="en-US" smtClean="0"/>
              <a:t>26</a:t>
            </a:fld>
            <a:endParaRPr lang="en-US"/>
          </a:p>
        </p:txBody>
      </p:sp>
      <p:pic>
        <p:nvPicPr>
          <p:cNvPr id="5" name="Content Placeholder 4" descr="https://www.allsyllabus.com/aj/note/ECE/DSP%20Algorithms%20and%20Architecture/unit1/A%20Typical%20DSP%20System"/>
          <p:cNvPicPr>
            <a:picLocks noGrp="1"/>
          </p:cNvPicPr>
          <p:nvPr>
            <p:ph idx="1"/>
          </p:nvPr>
        </p:nvPicPr>
        <p:blipFill rotWithShape="1">
          <a:blip r:embed="rId2">
            <a:extLst>
              <a:ext uri="{28A0092B-C50C-407E-A947-70E740481C1C}">
                <a14:useLocalDpi xmlns:a14="http://schemas.microsoft.com/office/drawing/2010/main" val="0"/>
              </a:ext>
            </a:extLst>
          </a:blip>
          <a:srcRect r="3346" b="31542"/>
          <a:stretch/>
        </p:blipFill>
        <p:spPr bwMode="auto">
          <a:xfrm>
            <a:off x="1133016" y="1054111"/>
            <a:ext cx="9586768" cy="1808379"/>
          </a:xfrm>
          <a:prstGeom prst="rect">
            <a:avLst/>
          </a:prstGeom>
          <a:noFill/>
          <a:ln>
            <a:noFill/>
          </a:ln>
        </p:spPr>
      </p:pic>
      <p:pic>
        <p:nvPicPr>
          <p:cNvPr id="6" name="Picture 5" descr="https://www.allsyllabus.com/aj/note/ECE/DSP%20Algorithms%20and%20Architecture/unit1/A%20Typical%20DSP%20System"/>
          <p:cNvPicPr/>
          <p:nvPr/>
        </p:nvPicPr>
        <p:blipFill rotWithShape="1">
          <a:blip r:embed="rId2">
            <a:extLst>
              <a:ext uri="{28A0092B-C50C-407E-A947-70E740481C1C}">
                <a14:useLocalDpi xmlns:a14="http://schemas.microsoft.com/office/drawing/2010/main" val="0"/>
              </a:ext>
            </a:extLst>
          </a:blip>
          <a:srcRect l="39501" t="71941" r="33566"/>
          <a:stretch/>
        </p:blipFill>
        <p:spPr bwMode="auto">
          <a:xfrm>
            <a:off x="8767902" y="2616529"/>
            <a:ext cx="2632362" cy="831272"/>
          </a:xfrm>
          <a:prstGeom prst="rect">
            <a:avLst/>
          </a:prstGeom>
          <a:noFill/>
          <a:ln>
            <a:noFill/>
          </a:ln>
        </p:spPr>
      </p:pic>
      <p:sp>
        <p:nvSpPr>
          <p:cNvPr id="7" name="Rectangle 6"/>
          <p:cNvSpPr/>
          <p:nvPr/>
        </p:nvSpPr>
        <p:spPr>
          <a:xfrm>
            <a:off x="2632363" y="360217"/>
            <a:ext cx="5458691" cy="461665"/>
          </a:xfrm>
          <a:prstGeom prst="rect">
            <a:avLst/>
          </a:prstGeom>
          <a:solidFill>
            <a:srgbClr val="002060"/>
          </a:solidFill>
          <a:effectLst/>
        </p:spPr>
        <p:txBody>
          <a:bodyPr wrap="square">
            <a:spAutoFit/>
          </a:bodyPr>
          <a:lstStyle/>
          <a:p>
            <a:pPr algn="ctr"/>
            <a:r>
              <a:rPr lang="en-US" sz="2400" dirty="0">
                <a:solidFill>
                  <a:schemeClr val="bg1"/>
                </a:solidFill>
              </a:rPr>
              <a:t>What is DSP?</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85"/>
          <a:stretch/>
        </p:blipFill>
        <p:spPr bwMode="auto">
          <a:xfrm>
            <a:off x="2632363" y="3381031"/>
            <a:ext cx="5143500" cy="318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a:xfrm>
            <a:off x="4038600" y="6497030"/>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2130468668"/>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9" y="307426"/>
            <a:ext cx="12011891" cy="521564"/>
          </a:xfrm>
        </p:spPr>
        <p:txBody>
          <a:bodyPr>
            <a:normAutofit fontScale="90000"/>
          </a:bodyPr>
          <a:lstStyle/>
          <a:p>
            <a:r>
              <a:rPr lang="en-US" sz="2800" dirty="0" smtClean="0"/>
              <a:t>Case Study :  </a:t>
            </a:r>
            <a:r>
              <a:rPr lang="en-US" sz="2200" dirty="0"/>
              <a:t>Investigate the basic features that should be provided in the DSP architecture to be used to implement the following Nth order FIR filter   </a:t>
            </a:r>
            <a:br>
              <a:rPr lang="en-US" sz="2200" dirty="0"/>
            </a:br>
            <a:endParaRPr lang="en-US" sz="2800" dirty="0"/>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939264266"/>
              </p:ext>
            </p:extLst>
          </p:nvPr>
        </p:nvGraphicFramePr>
        <p:xfrm>
          <a:off x="1543512" y="1114732"/>
          <a:ext cx="10536383" cy="5433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27</a:t>
            </a:fld>
            <a:endParaRPr lang="en-US"/>
          </a:p>
        </p:txBody>
      </p:sp>
      <p:sp>
        <p:nvSpPr>
          <p:cNvPr id="9" name="Rectangle 8"/>
          <p:cNvSpPr/>
          <p:nvPr/>
        </p:nvSpPr>
        <p:spPr>
          <a:xfrm rot="20599970">
            <a:off x="-67078" y="1400638"/>
            <a:ext cx="5714504" cy="369332"/>
          </a:xfrm>
          <a:prstGeom prst="rect">
            <a:avLst/>
          </a:prstGeom>
        </p:spPr>
        <p:txBody>
          <a:bodyPr wrap="square">
            <a:spAutoFit/>
          </a:bodyPr>
          <a:lstStyle/>
          <a:p>
            <a:r>
              <a:rPr lang="en-US" dirty="0"/>
              <a:t>In order to implement the above operation in a </a:t>
            </a:r>
            <a:r>
              <a:rPr lang="en-US" dirty="0" smtClean="0"/>
              <a:t>DSP</a:t>
            </a:r>
            <a:endParaRPr lang="en-US" dirty="0"/>
          </a:p>
        </p:txBody>
      </p:sp>
      <p:pic>
        <p:nvPicPr>
          <p:cNvPr id="14" name="Picture 13" descr="https://www.allsyllabus.com/aj/note/ECE/DSP%20Algorithms%20and%20Architecture/unit2/untitled1"/>
          <p:cNvPicPr/>
          <p:nvPr/>
        </p:nvPicPr>
        <p:blipFill>
          <a:blip r:embed="rId8">
            <a:extLst>
              <a:ext uri="{28A0092B-C50C-407E-A947-70E740481C1C}">
                <a14:useLocalDpi xmlns:a14="http://schemas.microsoft.com/office/drawing/2010/main" val="0"/>
              </a:ext>
            </a:extLst>
          </a:blip>
          <a:srcRect/>
          <a:stretch>
            <a:fillRect/>
          </a:stretch>
        </p:blipFill>
        <p:spPr bwMode="auto">
          <a:xfrm>
            <a:off x="5168582" y="408720"/>
            <a:ext cx="3988435" cy="561140"/>
          </a:xfrm>
          <a:prstGeom prst="rect">
            <a:avLst/>
          </a:prstGeom>
          <a:noFill/>
          <a:ln>
            <a:noFill/>
          </a:ln>
        </p:spPr>
      </p:pic>
      <p:pic>
        <p:nvPicPr>
          <p:cNvPr id="410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5924" y="3116129"/>
            <a:ext cx="196850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ooter Placeholder 14"/>
          <p:cNvSpPr>
            <a:spLocks noGrp="1"/>
          </p:cNvSpPr>
          <p:nvPr>
            <p:ph type="ftr" sz="quarter" idx="11"/>
          </p:nvPr>
        </p:nvSpPr>
        <p:spPr/>
        <p:txBody>
          <a:bodyPr/>
          <a:lstStyle/>
          <a:p>
            <a:r>
              <a:rPr lang="en-US" smtClean="0"/>
              <a:t>M N KAPSE, SVPCET, NAGPUR</a:t>
            </a:r>
            <a:endParaRPr lang="en-US"/>
          </a:p>
        </p:txBody>
      </p:sp>
      <p:sp>
        <p:nvSpPr>
          <p:cNvPr id="3" name="Rectangle 2"/>
          <p:cNvSpPr/>
          <p:nvPr/>
        </p:nvSpPr>
        <p:spPr>
          <a:xfrm>
            <a:off x="4581376" y="1219934"/>
            <a:ext cx="6096000" cy="646331"/>
          </a:xfrm>
          <a:prstGeom prst="rect">
            <a:avLst/>
          </a:prstGeom>
        </p:spPr>
        <p:txBody>
          <a:bodyPr>
            <a:spAutoFit/>
          </a:bodyPr>
          <a:lstStyle/>
          <a:p>
            <a:pPr lvl="0"/>
            <a:r>
              <a:rPr lang="en-US" dirty="0" err="1">
                <a:solidFill>
                  <a:schemeClr val="bg1"/>
                </a:solidFill>
              </a:rPr>
              <a:t>i</a:t>
            </a:r>
            <a:r>
              <a:rPr lang="en-US" dirty="0">
                <a:solidFill>
                  <a:schemeClr val="bg1"/>
                </a:solidFill>
              </a:rPr>
              <a:t>.   A RAM to store the signal samples x (n</a:t>
            </a:r>
            <a:r>
              <a:rPr lang="en-US" dirty="0" smtClean="0">
                <a:solidFill>
                  <a:schemeClr val="bg1"/>
                </a:solidFill>
              </a:rPr>
              <a:t>).</a:t>
            </a:r>
            <a:r>
              <a:rPr lang="en-US" dirty="0">
                <a:solidFill>
                  <a:schemeClr val="bg1"/>
                </a:solidFill>
              </a:rPr>
              <a:t/>
            </a:r>
            <a:br>
              <a:rPr lang="en-US" dirty="0">
                <a:solidFill>
                  <a:schemeClr val="bg1"/>
                </a:solidFill>
              </a:rPr>
            </a:br>
            <a:endParaRPr lang="en-US" dirty="0">
              <a:solidFill>
                <a:schemeClr val="bg1"/>
              </a:solidFill>
            </a:endParaRPr>
          </a:p>
        </p:txBody>
      </p:sp>
      <p:sp>
        <p:nvSpPr>
          <p:cNvPr id="5" name="Rectangle 4"/>
          <p:cNvSpPr/>
          <p:nvPr/>
        </p:nvSpPr>
        <p:spPr>
          <a:xfrm>
            <a:off x="4555821" y="1611259"/>
            <a:ext cx="4649286" cy="369332"/>
          </a:xfrm>
          <a:prstGeom prst="rect">
            <a:avLst/>
          </a:prstGeom>
        </p:spPr>
        <p:txBody>
          <a:bodyPr wrap="none">
            <a:spAutoFit/>
          </a:bodyPr>
          <a:lstStyle/>
          <a:p>
            <a:pPr lvl="0"/>
            <a:r>
              <a:rPr lang="en-US" dirty="0">
                <a:solidFill>
                  <a:schemeClr val="bg1"/>
                </a:solidFill>
              </a:rPr>
              <a:t>ii.   A ROM to store the filter coefficients h (n</a:t>
            </a:r>
            <a:r>
              <a:rPr lang="en-US" dirty="0" smtClean="0">
                <a:solidFill>
                  <a:schemeClr val="bg1"/>
                </a:solidFill>
              </a:rPr>
              <a:t>).</a:t>
            </a:r>
            <a:endParaRPr lang="en-US" dirty="0">
              <a:solidFill>
                <a:schemeClr val="bg1"/>
              </a:solidFill>
            </a:endParaRPr>
          </a:p>
        </p:txBody>
      </p:sp>
      <p:sp>
        <p:nvSpPr>
          <p:cNvPr id="6" name="Rectangle 5"/>
          <p:cNvSpPr/>
          <p:nvPr/>
        </p:nvSpPr>
        <p:spPr>
          <a:xfrm>
            <a:off x="4555820" y="2345128"/>
            <a:ext cx="7035957" cy="507831"/>
          </a:xfrm>
          <a:prstGeom prst="rect">
            <a:avLst/>
          </a:prstGeom>
        </p:spPr>
        <p:txBody>
          <a:bodyPr wrap="square">
            <a:spAutoFit/>
          </a:bodyPr>
          <a:lstStyle/>
          <a:p>
            <a:pPr lvl="0">
              <a:lnSpc>
                <a:spcPct val="150000"/>
              </a:lnSpc>
            </a:pPr>
            <a:r>
              <a:rPr lang="en-US" dirty="0">
                <a:solidFill>
                  <a:schemeClr val="bg1"/>
                </a:solidFill>
              </a:rPr>
              <a:t>iii.   An MAC unit to perform Multiply and </a:t>
            </a:r>
            <a:r>
              <a:rPr lang="en-US" dirty="0" smtClean="0">
                <a:solidFill>
                  <a:schemeClr val="bg1"/>
                </a:solidFill>
              </a:rPr>
              <a:t>Accumulate operation.</a:t>
            </a:r>
            <a:endParaRPr lang="en-US" dirty="0">
              <a:solidFill>
                <a:schemeClr val="bg1"/>
              </a:solidFill>
            </a:endParaRPr>
          </a:p>
        </p:txBody>
      </p:sp>
      <p:sp>
        <p:nvSpPr>
          <p:cNvPr id="7" name="Rectangle 6"/>
          <p:cNvSpPr/>
          <p:nvPr/>
        </p:nvSpPr>
        <p:spPr>
          <a:xfrm>
            <a:off x="4576286" y="2861123"/>
            <a:ext cx="5177892" cy="369332"/>
          </a:xfrm>
          <a:prstGeom prst="rect">
            <a:avLst/>
          </a:prstGeom>
        </p:spPr>
        <p:txBody>
          <a:bodyPr wrap="none">
            <a:spAutoFit/>
          </a:bodyPr>
          <a:lstStyle/>
          <a:p>
            <a:pPr lvl="0"/>
            <a:r>
              <a:rPr lang="en-US" dirty="0" smtClean="0">
                <a:solidFill>
                  <a:schemeClr val="bg1"/>
                </a:solidFill>
              </a:rPr>
              <a:t>iv</a:t>
            </a:r>
            <a:r>
              <a:rPr lang="en-US" dirty="0">
                <a:solidFill>
                  <a:schemeClr val="bg1"/>
                </a:solidFill>
              </a:rPr>
              <a:t>.   An accumulator to store the result </a:t>
            </a:r>
            <a:r>
              <a:rPr lang="en-US" dirty="0" smtClean="0">
                <a:solidFill>
                  <a:schemeClr val="bg1"/>
                </a:solidFill>
              </a:rPr>
              <a:t>immediately.</a:t>
            </a:r>
            <a:endParaRPr lang="en-US" dirty="0">
              <a:solidFill>
                <a:schemeClr val="bg1"/>
              </a:solidFill>
            </a:endParaRPr>
          </a:p>
        </p:txBody>
      </p:sp>
      <p:sp>
        <p:nvSpPr>
          <p:cNvPr id="8" name="Rectangle 7"/>
          <p:cNvSpPr/>
          <p:nvPr/>
        </p:nvSpPr>
        <p:spPr>
          <a:xfrm>
            <a:off x="4576286" y="3668156"/>
            <a:ext cx="7634474" cy="369332"/>
          </a:xfrm>
          <a:prstGeom prst="rect">
            <a:avLst/>
          </a:prstGeom>
        </p:spPr>
        <p:txBody>
          <a:bodyPr wrap="square">
            <a:spAutoFit/>
          </a:bodyPr>
          <a:lstStyle/>
          <a:p>
            <a:pPr lvl="0"/>
            <a:r>
              <a:rPr lang="en-US" dirty="0">
                <a:solidFill>
                  <a:schemeClr val="bg1"/>
                </a:solidFill>
              </a:rPr>
              <a:t>v.   A signal pointer to point the signal sample in </a:t>
            </a:r>
            <a:r>
              <a:rPr lang="en-US" dirty="0" smtClean="0">
                <a:solidFill>
                  <a:schemeClr val="bg1"/>
                </a:solidFill>
              </a:rPr>
              <a:t>the   memory.</a:t>
            </a:r>
            <a:endParaRPr lang="en-US" dirty="0">
              <a:solidFill>
                <a:schemeClr val="bg1"/>
              </a:solidFill>
            </a:endParaRPr>
          </a:p>
        </p:txBody>
      </p:sp>
      <p:sp>
        <p:nvSpPr>
          <p:cNvPr id="10" name="Rectangle 9"/>
          <p:cNvSpPr/>
          <p:nvPr/>
        </p:nvSpPr>
        <p:spPr>
          <a:xfrm>
            <a:off x="4548150" y="4067044"/>
            <a:ext cx="7156172" cy="507831"/>
          </a:xfrm>
          <a:prstGeom prst="rect">
            <a:avLst/>
          </a:prstGeom>
        </p:spPr>
        <p:txBody>
          <a:bodyPr wrap="square">
            <a:spAutoFit/>
          </a:bodyPr>
          <a:lstStyle/>
          <a:p>
            <a:pPr lvl="0">
              <a:lnSpc>
                <a:spcPct val="150000"/>
              </a:lnSpc>
            </a:pPr>
            <a:r>
              <a:rPr lang="en-US" dirty="0">
                <a:solidFill>
                  <a:schemeClr val="bg1"/>
                </a:solidFill>
              </a:rPr>
              <a:t>vi.  </a:t>
            </a:r>
            <a:r>
              <a:rPr lang="en-US" dirty="0" smtClean="0">
                <a:solidFill>
                  <a:schemeClr val="bg1"/>
                </a:solidFill>
              </a:rPr>
              <a:t>A </a:t>
            </a:r>
            <a:r>
              <a:rPr lang="en-US" dirty="0">
                <a:solidFill>
                  <a:schemeClr val="bg1"/>
                </a:solidFill>
              </a:rPr>
              <a:t>coefficient pointer to point the filter coefficient in </a:t>
            </a:r>
            <a:r>
              <a:rPr lang="en-US" dirty="0" smtClean="0">
                <a:solidFill>
                  <a:schemeClr val="bg1"/>
                </a:solidFill>
              </a:rPr>
              <a:t> the memory.</a:t>
            </a:r>
            <a:endParaRPr lang="en-US" dirty="0">
              <a:solidFill>
                <a:schemeClr val="bg1"/>
              </a:solidFill>
            </a:endParaRPr>
          </a:p>
        </p:txBody>
      </p:sp>
      <p:sp>
        <p:nvSpPr>
          <p:cNvPr id="11" name="Rectangle 10"/>
          <p:cNvSpPr/>
          <p:nvPr/>
        </p:nvSpPr>
        <p:spPr>
          <a:xfrm>
            <a:off x="4496651" y="4622965"/>
            <a:ext cx="4193136" cy="369332"/>
          </a:xfrm>
          <a:prstGeom prst="rect">
            <a:avLst/>
          </a:prstGeom>
        </p:spPr>
        <p:txBody>
          <a:bodyPr wrap="none">
            <a:spAutoFit/>
          </a:bodyPr>
          <a:lstStyle/>
          <a:p>
            <a:pPr lvl="0"/>
            <a:r>
              <a:rPr lang="en-US" dirty="0">
                <a:solidFill>
                  <a:schemeClr val="bg1"/>
                </a:solidFill>
              </a:rPr>
              <a:t>vii.   A counter to keep track of the </a:t>
            </a:r>
            <a:r>
              <a:rPr lang="en-US" dirty="0" smtClean="0">
                <a:solidFill>
                  <a:schemeClr val="bg1"/>
                </a:solidFill>
              </a:rPr>
              <a:t>count.</a:t>
            </a:r>
            <a:endParaRPr lang="en-US" dirty="0">
              <a:solidFill>
                <a:schemeClr val="bg1"/>
              </a:solidFill>
            </a:endParaRPr>
          </a:p>
        </p:txBody>
      </p:sp>
      <p:sp>
        <p:nvSpPr>
          <p:cNvPr id="13" name="Rectangle 12"/>
          <p:cNvSpPr/>
          <p:nvPr/>
        </p:nvSpPr>
        <p:spPr>
          <a:xfrm>
            <a:off x="4552923" y="5496254"/>
            <a:ext cx="5510163" cy="507831"/>
          </a:xfrm>
          <a:prstGeom prst="rect">
            <a:avLst/>
          </a:prstGeom>
        </p:spPr>
        <p:txBody>
          <a:bodyPr wrap="none">
            <a:spAutoFit/>
          </a:bodyPr>
          <a:lstStyle/>
          <a:p>
            <a:pPr lvl="0">
              <a:lnSpc>
                <a:spcPct val="150000"/>
              </a:lnSpc>
            </a:pPr>
            <a:r>
              <a:rPr lang="en-US" dirty="0">
                <a:solidFill>
                  <a:schemeClr val="bg1"/>
                </a:solidFill>
              </a:rPr>
              <a:t>viii.   A shifter to shift the input samples </a:t>
            </a:r>
            <a:r>
              <a:rPr lang="en-US" dirty="0" smtClean="0">
                <a:solidFill>
                  <a:schemeClr val="bg1"/>
                </a:solidFill>
              </a:rPr>
              <a:t>appropriately.</a:t>
            </a:r>
            <a:endParaRPr lang="en-US" dirty="0">
              <a:solidFill>
                <a:schemeClr val="bg1"/>
              </a:solidFill>
            </a:endParaRPr>
          </a:p>
        </p:txBody>
      </p:sp>
    </p:spTree>
    <p:extLst>
      <p:ext uri="{BB962C8B-B14F-4D97-AF65-F5344CB8AC3E}">
        <p14:creationId xmlns:p14="http://schemas.microsoft.com/office/powerpoint/2010/main" val="26809281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graphicEl>
                                              <a:dgm id="{1EEE44A4-4115-4D62-9F75-6656705BD88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graphicEl>
                                              <a:dgm id="{E3EC83BC-3EA7-4686-A3E5-1EF2AC98DF1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2" grpId="0">
        <p:bldSub>
          <a:bldDgm bld="one"/>
        </p:bldSub>
      </p:bldGraphic>
      <p:bldP spid="9" grpId="0"/>
      <p:bldP spid="3" grpId="0"/>
      <p:bldP spid="5" grpId="0"/>
      <p:bldP spid="6" grpId="0"/>
      <p:bldP spid="7" grpId="0"/>
      <p:bldP spid="8" grpId="0"/>
      <p:bldP spid="10" grpId="0"/>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02408967"/>
              </p:ext>
            </p:extLst>
          </p:nvPr>
        </p:nvGraphicFramePr>
        <p:xfrm>
          <a:off x="824132" y="0"/>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1391595591"/>
              </p:ext>
            </p:extLst>
          </p:nvPr>
        </p:nvGraphicFramePr>
        <p:xfrm>
          <a:off x="596110" y="2574388"/>
          <a:ext cx="10658044" cy="1336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Slide Number Placeholder 6"/>
          <p:cNvSpPr>
            <a:spLocks noGrp="1"/>
          </p:cNvSpPr>
          <p:nvPr>
            <p:ph type="sldNum" sz="quarter" idx="12"/>
          </p:nvPr>
        </p:nvSpPr>
        <p:spPr/>
        <p:txBody>
          <a:bodyPr/>
          <a:lstStyle/>
          <a:p>
            <a:fld id="{47D48FDC-EE2D-4855-8F13-C4234E23794C}" type="slidenum">
              <a:rPr lang="en-US" smtClean="0"/>
              <a:t>28</a:t>
            </a:fld>
            <a:endParaRPr lang="en-US" dirty="0"/>
          </a:p>
        </p:txBody>
      </p:sp>
      <p:pic>
        <p:nvPicPr>
          <p:cNvPr id="409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955" y="1270776"/>
            <a:ext cx="10623673" cy="9097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Oval 1"/>
          <p:cNvSpPr/>
          <p:nvPr/>
        </p:nvSpPr>
        <p:spPr>
          <a:xfrm>
            <a:off x="8609428" y="1184025"/>
            <a:ext cx="1828800" cy="520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9756815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3836470668"/>
              </p:ext>
            </p:extLst>
          </p:nvPr>
        </p:nvGraphicFramePr>
        <p:xfrm>
          <a:off x="795997" y="6035037"/>
          <a:ext cx="10345615" cy="52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610600" y="6497030"/>
            <a:ext cx="2743200" cy="365125"/>
          </a:xfrm>
        </p:spPr>
        <p:txBody>
          <a:bodyPr/>
          <a:lstStyle/>
          <a:p>
            <a:fld id="{47D48FDC-EE2D-4855-8F13-C4234E23794C}" type="slidenum">
              <a:rPr lang="en-US" smtClean="0"/>
              <a:t>29</a:t>
            </a:fld>
            <a:endParaRPr lang="en-US" dirty="0"/>
          </a:p>
        </p:txBody>
      </p:sp>
      <p:graphicFrame>
        <p:nvGraphicFramePr>
          <p:cNvPr id="7" name="Diagram 6"/>
          <p:cNvGraphicFramePr/>
          <p:nvPr>
            <p:extLst>
              <p:ext uri="{D42A27DB-BD31-4B8C-83A1-F6EECF244321}">
                <p14:modId xmlns:p14="http://schemas.microsoft.com/office/powerpoint/2010/main" val="2147355541"/>
              </p:ext>
            </p:extLst>
          </p:nvPr>
        </p:nvGraphicFramePr>
        <p:xfrm>
          <a:off x="787791" y="200746"/>
          <a:ext cx="10381957" cy="15388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p:cNvGraphicFramePr/>
          <p:nvPr>
            <p:extLst>
              <p:ext uri="{D42A27DB-BD31-4B8C-83A1-F6EECF244321}">
                <p14:modId xmlns:p14="http://schemas.microsoft.com/office/powerpoint/2010/main" val="1263341031"/>
              </p:ext>
            </p:extLst>
          </p:nvPr>
        </p:nvGraphicFramePr>
        <p:xfrm>
          <a:off x="783102" y="1812390"/>
          <a:ext cx="10372578" cy="113877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Diagram 10"/>
          <p:cNvGraphicFramePr/>
          <p:nvPr>
            <p:extLst>
              <p:ext uri="{D42A27DB-BD31-4B8C-83A1-F6EECF244321}">
                <p14:modId xmlns:p14="http://schemas.microsoft.com/office/powerpoint/2010/main" val="2834078045"/>
              </p:ext>
            </p:extLst>
          </p:nvPr>
        </p:nvGraphicFramePr>
        <p:xfrm>
          <a:off x="801857" y="3172801"/>
          <a:ext cx="10325687" cy="262308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 name="Footer Placeholder 1"/>
          <p:cNvSpPr>
            <a:spLocks noGrp="1"/>
          </p:cNvSpPr>
          <p:nvPr>
            <p:ph type="ftr" sz="quarter" idx="11"/>
          </p:nvPr>
        </p:nvSpPr>
        <p:spPr>
          <a:xfrm>
            <a:off x="4038600" y="6511098"/>
            <a:ext cx="4114800" cy="365125"/>
          </a:xfrm>
        </p:spPr>
        <p:txBody>
          <a:bodyPr/>
          <a:lstStyle/>
          <a:p>
            <a:r>
              <a:rPr lang="en-US" smtClean="0"/>
              <a:t>M N KAPSE, SVPCET, NAGPUR</a:t>
            </a:r>
            <a:endParaRPr lang="en-US"/>
          </a:p>
        </p:txBody>
      </p:sp>
    </p:spTree>
    <p:extLst>
      <p:ext uri="{BB962C8B-B14F-4D97-AF65-F5344CB8AC3E}">
        <p14:creationId xmlns:p14="http://schemas.microsoft.com/office/powerpoint/2010/main" val="22239122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B692343-491F-4C1B-A7F0-A17F68BB6D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7FF92738-C23C-496A-B76B-619709978E8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dgm id="{EFA5699F-C1CB-4373-BAB7-473A7123C1D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dgm id="{8F43CA48-0389-4FCA-B30D-17EF396FBCD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E47001A2-B696-4787-8072-6A782916D48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85A884CA-244C-4581-BE13-4D1CF940987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7" grpId="0">
        <p:bldSub>
          <a:bldDgm bld="one"/>
        </p:bldSub>
      </p:bldGraphic>
      <p:bldGraphic spid="9" grpId="0">
        <p:bldSub>
          <a:bldDgm bld="one"/>
        </p:bldSub>
      </p:bldGraphic>
      <p:bldGraphic spid="11"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859580373"/>
              </p:ext>
            </p:extLst>
          </p:nvPr>
        </p:nvGraphicFramePr>
        <p:xfrm>
          <a:off x="755072" y="226580"/>
          <a:ext cx="10515600" cy="102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89CC9FFE-8727-4B0B-938A-CAAF0A5CF86C}" type="slidenum">
              <a:rPr lang="en-US" smtClean="0"/>
              <a:t>3</a:t>
            </a:fld>
            <a:endParaRPr lang="en-US"/>
          </a:p>
        </p:txBody>
      </p:sp>
      <p:graphicFrame>
        <p:nvGraphicFramePr>
          <p:cNvPr id="7" name="Diagram 6"/>
          <p:cNvGraphicFramePr/>
          <p:nvPr>
            <p:extLst>
              <p:ext uri="{D42A27DB-BD31-4B8C-83A1-F6EECF244321}">
                <p14:modId xmlns:p14="http://schemas.microsoft.com/office/powerpoint/2010/main" val="1644112809"/>
              </p:ext>
            </p:extLst>
          </p:nvPr>
        </p:nvGraphicFramePr>
        <p:xfrm>
          <a:off x="706582" y="1246138"/>
          <a:ext cx="10584872" cy="5473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18470741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806" y="-2329"/>
            <a:ext cx="5412545" cy="577410"/>
          </a:xfrm>
        </p:spPr>
        <p:txBody>
          <a:bodyPr>
            <a:noAutofit/>
          </a:bodyPr>
          <a:lstStyle/>
          <a:p>
            <a:r>
              <a:rPr lang="en-US" sz="3200" dirty="0" smtClean="0"/>
              <a:t>DSP VS General purpose µP</a:t>
            </a:r>
            <a:endParaRPr lang="en-US" sz="3200" dirty="0"/>
          </a:p>
        </p:txBody>
      </p:sp>
      <p:sp>
        <p:nvSpPr>
          <p:cNvPr id="4" name="Slide Number Placeholder 3"/>
          <p:cNvSpPr>
            <a:spLocks noGrp="1"/>
          </p:cNvSpPr>
          <p:nvPr>
            <p:ph type="sldNum" sz="quarter" idx="12"/>
          </p:nvPr>
        </p:nvSpPr>
        <p:spPr>
          <a:xfrm>
            <a:off x="8652803" y="6473839"/>
            <a:ext cx="2743200" cy="365125"/>
          </a:xfrm>
        </p:spPr>
        <p:txBody>
          <a:bodyPr/>
          <a:lstStyle/>
          <a:p>
            <a:fld id="{47D48FDC-EE2D-4855-8F13-C4234E23794C}" type="slidenum">
              <a:rPr lang="en-US" smtClean="0"/>
              <a:t>30</a:t>
            </a:fld>
            <a:endParaRPr lang="en-US"/>
          </a:p>
        </p:txBody>
      </p:sp>
      <p:sp>
        <p:nvSpPr>
          <p:cNvPr id="25" name="Freeform 24"/>
          <p:cNvSpPr/>
          <p:nvPr/>
        </p:nvSpPr>
        <p:spPr>
          <a:xfrm>
            <a:off x="344993" y="631353"/>
            <a:ext cx="2011206" cy="1928967"/>
          </a:xfrm>
          <a:custGeom>
            <a:avLst/>
            <a:gdLst>
              <a:gd name="connsiteX0" fmla="*/ 0 w 2011206"/>
              <a:gd name="connsiteY0" fmla="*/ 0 h 1568276"/>
              <a:gd name="connsiteX1" fmla="*/ 2011206 w 2011206"/>
              <a:gd name="connsiteY1" fmla="*/ 0 h 1568276"/>
              <a:gd name="connsiteX2" fmla="*/ 2011206 w 2011206"/>
              <a:gd name="connsiteY2" fmla="*/ 1568276 h 1568276"/>
              <a:gd name="connsiteX3" fmla="*/ 0 w 2011206"/>
              <a:gd name="connsiteY3" fmla="*/ 1568276 h 1568276"/>
              <a:gd name="connsiteX4" fmla="*/ 0 w 2011206"/>
              <a:gd name="connsiteY4" fmla="*/ 0 h 156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206" h="1568276">
                <a:moveTo>
                  <a:pt x="0" y="0"/>
                </a:moveTo>
                <a:lnTo>
                  <a:pt x="2011206" y="0"/>
                </a:lnTo>
                <a:lnTo>
                  <a:pt x="2011206" y="1568276"/>
                </a:lnTo>
                <a:lnTo>
                  <a:pt x="0" y="1568276"/>
                </a:lnTo>
                <a:lnTo>
                  <a:pt x="0" y="0"/>
                </a:lnTo>
                <a:close/>
              </a:path>
            </a:pathLst>
          </a:custGeom>
          <a:solidFill>
            <a:srgbClr val="002060"/>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kern="1200" dirty="0" smtClean="0"/>
              <a:t>A DSP is very similar to a microprocessor.</a:t>
            </a:r>
            <a:endParaRPr lang="en-US" kern="1200" dirty="0"/>
          </a:p>
        </p:txBody>
      </p:sp>
      <p:sp>
        <p:nvSpPr>
          <p:cNvPr id="26" name="Freeform 25"/>
          <p:cNvSpPr/>
          <p:nvPr/>
        </p:nvSpPr>
        <p:spPr>
          <a:xfrm>
            <a:off x="344993" y="3121335"/>
            <a:ext cx="2009242" cy="1011063"/>
          </a:xfrm>
          <a:custGeom>
            <a:avLst/>
            <a:gdLst>
              <a:gd name="connsiteX0" fmla="*/ 0 w 2009242"/>
              <a:gd name="connsiteY0" fmla="*/ 0 h 770807"/>
              <a:gd name="connsiteX1" fmla="*/ 2009242 w 2009242"/>
              <a:gd name="connsiteY1" fmla="*/ 0 h 770807"/>
              <a:gd name="connsiteX2" fmla="*/ 2009242 w 2009242"/>
              <a:gd name="connsiteY2" fmla="*/ 770807 h 770807"/>
              <a:gd name="connsiteX3" fmla="*/ 0 w 2009242"/>
              <a:gd name="connsiteY3" fmla="*/ 770807 h 770807"/>
              <a:gd name="connsiteX4" fmla="*/ 0 w 2009242"/>
              <a:gd name="connsiteY4" fmla="*/ 0 h 77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42" h="770807">
                <a:moveTo>
                  <a:pt x="0" y="0"/>
                </a:moveTo>
                <a:lnTo>
                  <a:pt x="2009242" y="0"/>
                </a:lnTo>
                <a:lnTo>
                  <a:pt x="2009242" y="770807"/>
                </a:lnTo>
                <a:lnTo>
                  <a:pt x="0" y="770807"/>
                </a:lnTo>
                <a:lnTo>
                  <a:pt x="0" y="0"/>
                </a:lnTo>
                <a:close/>
              </a:path>
            </a:pathLst>
          </a:custGeom>
          <a:solidFill>
            <a:srgbClr val="002060"/>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1600" kern="1200" dirty="0" smtClean="0"/>
              <a:t>Both a microprocessor and a DSP can</a:t>
            </a:r>
            <a:endParaRPr lang="en-US" sz="1600" kern="1200" dirty="0"/>
          </a:p>
        </p:txBody>
      </p:sp>
      <p:sp>
        <p:nvSpPr>
          <p:cNvPr id="27" name="Freeform 26"/>
          <p:cNvSpPr/>
          <p:nvPr/>
        </p:nvSpPr>
        <p:spPr>
          <a:xfrm>
            <a:off x="344993" y="4132398"/>
            <a:ext cx="2009242" cy="706"/>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rgbClr val="002060"/>
          </a:solidFill>
          <a:ln>
            <a:solidFill>
              <a:schemeClr val="tx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defTabSz="711200">
              <a:lnSpc>
                <a:spcPct val="90000"/>
              </a:lnSpc>
              <a:spcBef>
                <a:spcPct val="0"/>
              </a:spcBef>
              <a:spcAft>
                <a:spcPct val="15000"/>
              </a:spcAft>
              <a:buChar char="••"/>
            </a:pPr>
            <a:r>
              <a:rPr lang="en-US" sz="1600" dirty="0"/>
              <a:t>execute instructions</a:t>
            </a:r>
            <a:r>
              <a:rPr lang="en-US" sz="1600" kern="1200" dirty="0" smtClean="0"/>
              <a:t>,</a:t>
            </a:r>
          </a:p>
          <a:p>
            <a:pPr marL="171450" lvl="1" indent="-171450" algn="l" defTabSz="711200" rtl="0">
              <a:lnSpc>
                <a:spcPct val="90000"/>
              </a:lnSpc>
              <a:spcBef>
                <a:spcPct val="0"/>
              </a:spcBef>
              <a:spcAft>
                <a:spcPct val="15000"/>
              </a:spcAft>
              <a:buChar char="••"/>
            </a:pPr>
            <a:r>
              <a:rPr lang="en-US" sz="1600" kern="1200" dirty="0" smtClean="0"/>
              <a:t>accept input digital data, </a:t>
            </a:r>
          </a:p>
          <a:p>
            <a:pPr marL="171450" lvl="1" indent="-171450" algn="l" defTabSz="711200" rtl="0">
              <a:lnSpc>
                <a:spcPct val="90000"/>
              </a:lnSpc>
              <a:spcBef>
                <a:spcPct val="0"/>
              </a:spcBef>
              <a:spcAft>
                <a:spcPct val="15000"/>
              </a:spcAft>
              <a:buChar char="••"/>
            </a:pPr>
            <a:r>
              <a:rPr lang="en-US" sz="1600" kern="1200" dirty="0" smtClean="0"/>
              <a:t>perform operations on them, and </a:t>
            </a:r>
          </a:p>
          <a:p>
            <a:pPr marL="171450" lvl="1" indent="-171450" algn="l" defTabSz="711200" rtl="0">
              <a:lnSpc>
                <a:spcPct val="90000"/>
              </a:lnSpc>
              <a:spcBef>
                <a:spcPct val="0"/>
              </a:spcBef>
              <a:spcAft>
                <a:spcPct val="15000"/>
              </a:spcAft>
              <a:buChar char="••"/>
            </a:pPr>
            <a:r>
              <a:rPr lang="en-US" sz="1600" kern="1200" dirty="0" smtClean="0"/>
              <a:t>output digital data. </a:t>
            </a:r>
            <a:endParaRPr lang="en-US" sz="1600" kern="1200" dirty="0"/>
          </a:p>
        </p:txBody>
      </p:sp>
      <p:sp>
        <p:nvSpPr>
          <p:cNvPr id="28" name="Freeform 27"/>
          <p:cNvSpPr/>
          <p:nvPr/>
        </p:nvSpPr>
        <p:spPr>
          <a:xfrm>
            <a:off x="3993873" y="1700521"/>
            <a:ext cx="2011207" cy="2046849"/>
          </a:xfrm>
          <a:custGeom>
            <a:avLst/>
            <a:gdLst>
              <a:gd name="connsiteX0" fmla="*/ 0 w 2009242"/>
              <a:gd name="connsiteY0" fmla="*/ 0 h 770807"/>
              <a:gd name="connsiteX1" fmla="*/ 2009242 w 2009242"/>
              <a:gd name="connsiteY1" fmla="*/ 0 h 770807"/>
              <a:gd name="connsiteX2" fmla="*/ 2009242 w 2009242"/>
              <a:gd name="connsiteY2" fmla="*/ 770807 h 770807"/>
              <a:gd name="connsiteX3" fmla="*/ 0 w 2009242"/>
              <a:gd name="connsiteY3" fmla="*/ 770807 h 770807"/>
              <a:gd name="connsiteX4" fmla="*/ 0 w 2009242"/>
              <a:gd name="connsiteY4" fmla="*/ 0 h 77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42" h="770807">
                <a:moveTo>
                  <a:pt x="0" y="0"/>
                </a:moveTo>
                <a:lnTo>
                  <a:pt x="2009242" y="0"/>
                </a:lnTo>
                <a:lnTo>
                  <a:pt x="2009242" y="770807"/>
                </a:lnTo>
                <a:lnTo>
                  <a:pt x="0" y="770807"/>
                </a:lnTo>
                <a:lnTo>
                  <a:pt x="0" y="0"/>
                </a:lnTo>
                <a:close/>
              </a:path>
            </a:pathLst>
          </a:custGeom>
          <a:solidFill>
            <a:srgbClr val="002060"/>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1600" kern="1200" dirty="0" smtClean="0"/>
              <a:t>The fundamental difference between a DSP and a microprocessor is </a:t>
            </a:r>
            <a:endParaRPr lang="en-US" sz="1600" kern="1200" dirty="0"/>
          </a:p>
        </p:txBody>
      </p:sp>
      <p:sp>
        <p:nvSpPr>
          <p:cNvPr id="29" name="Freeform 28"/>
          <p:cNvSpPr/>
          <p:nvPr/>
        </p:nvSpPr>
        <p:spPr>
          <a:xfrm>
            <a:off x="3993872" y="3997954"/>
            <a:ext cx="2011207" cy="4571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rgbClr val="002060"/>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rtl="0">
              <a:lnSpc>
                <a:spcPct val="90000"/>
              </a:lnSpc>
              <a:spcBef>
                <a:spcPct val="0"/>
              </a:spcBef>
              <a:spcAft>
                <a:spcPct val="15000"/>
              </a:spcAft>
              <a:buChar char="••"/>
            </a:pPr>
            <a:r>
              <a:rPr lang="en-US" b="1" kern="1200" dirty="0" smtClean="0"/>
              <a:t>what their built-in processing capabilities were designed for  </a:t>
            </a:r>
            <a:endParaRPr lang="en-US" b="1" kern="1200" dirty="0"/>
          </a:p>
        </p:txBody>
      </p:sp>
      <p:sp>
        <p:nvSpPr>
          <p:cNvPr id="30" name="Freeform 29"/>
          <p:cNvSpPr/>
          <p:nvPr/>
        </p:nvSpPr>
        <p:spPr>
          <a:xfrm>
            <a:off x="7822154" y="631353"/>
            <a:ext cx="3417931" cy="2540804"/>
          </a:xfrm>
          <a:custGeom>
            <a:avLst/>
            <a:gdLst>
              <a:gd name="connsiteX0" fmla="*/ 0 w 2011206"/>
              <a:gd name="connsiteY0" fmla="*/ 0 h 3868619"/>
              <a:gd name="connsiteX1" fmla="*/ 2011206 w 2011206"/>
              <a:gd name="connsiteY1" fmla="*/ 0 h 3868619"/>
              <a:gd name="connsiteX2" fmla="*/ 2011206 w 2011206"/>
              <a:gd name="connsiteY2" fmla="*/ 3868619 h 3868619"/>
              <a:gd name="connsiteX3" fmla="*/ 0 w 2011206"/>
              <a:gd name="connsiteY3" fmla="*/ 3868619 h 3868619"/>
              <a:gd name="connsiteX4" fmla="*/ 0 w 2011206"/>
              <a:gd name="connsiteY4" fmla="*/ 0 h 386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206" h="3868619">
                <a:moveTo>
                  <a:pt x="0" y="0"/>
                </a:moveTo>
                <a:lnTo>
                  <a:pt x="2011206" y="0"/>
                </a:lnTo>
                <a:lnTo>
                  <a:pt x="2011206" y="3868619"/>
                </a:lnTo>
                <a:lnTo>
                  <a:pt x="0" y="3868619"/>
                </a:lnTo>
                <a:lnTo>
                  <a:pt x="0" y="0"/>
                </a:lnTo>
                <a:close/>
              </a:path>
            </a:pathLst>
          </a:custGeom>
          <a:solidFill>
            <a:srgbClr val="002060"/>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2000" kern="1200" dirty="0" smtClean="0"/>
              <a:t>A DSP is a highly-specialized </a:t>
            </a:r>
            <a:r>
              <a:rPr lang="en-US" sz="2000" kern="1200" dirty="0" smtClean="0">
                <a:solidFill>
                  <a:srgbClr val="FFFF00"/>
                </a:solidFill>
              </a:rPr>
              <a:t>device that is             </a:t>
            </a:r>
            <a:r>
              <a:rPr lang="en-US" sz="2000" b="1" kern="1200" dirty="0" smtClean="0">
                <a:solidFill>
                  <a:srgbClr val="FFFF00"/>
                </a:solidFill>
              </a:rPr>
              <a:t>equipped with </a:t>
            </a:r>
          </a:p>
          <a:p>
            <a:pPr lvl="0" algn="ctr" defTabSz="711200" rtl="0">
              <a:lnSpc>
                <a:spcPct val="90000"/>
              </a:lnSpc>
              <a:spcBef>
                <a:spcPct val="0"/>
              </a:spcBef>
              <a:spcAft>
                <a:spcPct val="35000"/>
              </a:spcAft>
            </a:pPr>
            <a:r>
              <a:rPr lang="en-US" sz="2000" b="1" kern="1200" dirty="0" smtClean="0">
                <a:solidFill>
                  <a:srgbClr val="FFFF00"/>
                </a:solidFill>
              </a:rPr>
              <a:t>a multitude of mathematical functions specifically intended for processing a digital signal</a:t>
            </a:r>
            <a:endParaRPr lang="en-US" sz="2000" b="1" kern="1200" dirty="0">
              <a:solidFill>
                <a:srgbClr val="FFFF00"/>
              </a:solidFill>
            </a:endParaRPr>
          </a:p>
        </p:txBody>
      </p:sp>
      <p:sp>
        <p:nvSpPr>
          <p:cNvPr id="31" name="Freeform 30"/>
          <p:cNvSpPr/>
          <p:nvPr/>
        </p:nvSpPr>
        <p:spPr>
          <a:xfrm>
            <a:off x="7923885" y="3705166"/>
            <a:ext cx="3316200" cy="2623625"/>
          </a:xfrm>
          <a:custGeom>
            <a:avLst/>
            <a:gdLst>
              <a:gd name="connsiteX0" fmla="*/ 0 w 1769064"/>
              <a:gd name="connsiteY0" fmla="*/ 0 h 2775636"/>
              <a:gd name="connsiteX1" fmla="*/ 1769064 w 1769064"/>
              <a:gd name="connsiteY1" fmla="*/ 0 h 2775636"/>
              <a:gd name="connsiteX2" fmla="*/ 1769064 w 1769064"/>
              <a:gd name="connsiteY2" fmla="*/ 2775636 h 2775636"/>
              <a:gd name="connsiteX3" fmla="*/ 0 w 1769064"/>
              <a:gd name="connsiteY3" fmla="*/ 2775636 h 2775636"/>
              <a:gd name="connsiteX4" fmla="*/ 0 w 1769064"/>
              <a:gd name="connsiteY4" fmla="*/ 0 h 277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064" h="2775636">
                <a:moveTo>
                  <a:pt x="0" y="0"/>
                </a:moveTo>
                <a:lnTo>
                  <a:pt x="1769064" y="0"/>
                </a:lnTo>
                <a:lnTo>
                  <a:pt x="1769064" y="2775636"/>
                </a:lnTo>
                <a:lnTo>
                  <a:pt x="0" y="2775636"/>
                </a:lnTo>
                <a:lnTo>
                  <a:pt x="0" y="0"/>
                </a:lnTo>
                <a:close/>
              </a:path>
            </a:pathLst>
          </a:custGeom>
          <a:solidFill>
            <a:srgbClr val="002060"/>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n-US" sz="2000" kern="1200" dirty="0" smtClean="0"/>
              <a:t>A microprocessor would be </a:t>
            </a:r>
            <a:r>
              <a:rPr lang="en-US" sz="2000" b="1" kern="1200" dirty="0" smtClean="0">
                <a:solidFill>
                  <a:srgbClr val="FFFF00"/>
                </a:solidFill>
              </a:rPr>
              <a:t>able to handle </a:t>
            </a:r>
          </a:p>
          <a:p>
            <a:pPr lvl="0" algn="ctr" defTabSz="711200" rtl="0">
              <a:lnSpc>
                <a:spcPct val="90000"/>
              </a:lnSpc>
              <a:spcBef>
                <a:spcPct val="0"/>
              </a:spcBef>
              <a:spcAft>
                <a:spcPct val="35000"/>
              </a:spcAft>
            </a:pPr>
            <a:r>
              <a:rPr lang="en-US" sz="2000" b="1" kern="1200" dirty="0" smtClean="0">
                <a:solidFill>
                  <a:srgbClr val="FFFF00"/>
                </a:solidFill>
              </a:rPr>
              <a:t>many different applications, such as word processing, spreadsheets, databases, and, well, even digital signal processing</a:t>
            </a:r>
            <a:r>
              <a:rPr lang="en-US" sz="2000" b="1" kern="1200" dirty="0" smtClean="0"/>
              <a:t>. </a:t>
            </a:r>
            <a:endParaRPr lang="en-US" sz="2000" b="1" kern="1200" dirty="0"/>
          </a:p>
        </p:txBody>
      </p:sp>
      <p:sp>
        <p:nvSpPr>
          <p:cNvPr id="3" name="Footer Placeholder 2"/>
          <p:cNvSpPr>
            <a:spLocks noGrp="1"/>
          </p:cNvSpPr>
          <p:nvPr>
            <p:ph type="ftr" sz="quarter" idx="11"/>
          </p:nvPr>
        </p:nvSpPr>
        <p:spPr>
          <a:xfrm>
            <a:off x="4057616" y="6492875"/>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19688944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US" dirty="0"/>
              <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972172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31</a:t>
            </a:fld>
            <a:endParaRPr lang="en-US"/>
          </a:p>
        </p:txBody>
      </p:sp>
      <p:grpSp>
        <p:nvGrpSpPr>
          <p:cNvPr id="7" name="Group 6"/>
          <p:cNvGrpSpPr/>
          <p:nvPr/>
        </p:nvGrpSpPr>
        <p:grpSpPr>
          <a:xfrm>
            <a:off x="6872412" y="3421288"/>
            <a:ext cx="3781733" cy="1255402"/>
            <a:chOff x="5690116" y="877"/>
            <a:chExt cx="3781733" cy="1255402"/>
          </a:xfrm>
        </p:grpSpPr>
        <p:sp>
          <p:nvSpPr>
            <p:cNvPr id="8" name="Rectangle 7"/>
            <p:cNvSpPr/>
            <p:nvPr/>
          </p:nvSpPr>
          <p:spPr>
            <a:xfrm>
              <a:off x="5690116" y="877"/>
              <a:ext cx="1883103" cy="12554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p:cNvSpPr/>
            <p:nvPr/>
          </p:nvSpPr>
          <p:spPr>
            <a:xfrm>
              <a:off x="5690116" y="877"/>
              <a:ext cx="3781733" cy="12554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On chip registers</a:t>
              </a:r>
              <a:endParaRPr lang="en-US" sz="1700" kern="1200" dirty="0"/>
            </a:p>
            <a:p>
              <a:pPr marL="171450" lvl="1" indent="-171450" algn="l" defTabSz="755650">
                <a:lnSpc>
                  <a:spcPct val="90000"/>
                </a:lnSpc>
                <a:spcBef>
                  <a:spcPct val="0"/>
                </a:spcBef>
                <a:spcAft>
                  <a:spcPct val="15000"/>
                </a:spcAft>
                <a:buChar char="••"/>
              </a:pPr>
              <a:r>
                <a:rPr lang="en-US" sz="1700" dirty="0" smtClean="0"/>
                <a:t>On chip RAM( s/g samples )</a:t>
              </a:r>
              <a:endParaRPr lang="en-US" sz="1700" kern="1200" dirty="0"/>
            </a:p>
            <a:p>
              <a:pPr marL="171450" lvl="1" indent="-171450" algn="l" defTabSz="755650">
                <a:lnSpc>
                  <a:spcPct val="90000"/>
                </a:lnSpc>
                <a:spcBef>
                  <a:spcPct val="0"/>
                </a:spcBef>
                <a:spcAft>
                  <a:spcPct val="15000"/>
                </a:spcAft>
                <a:buChar char="••"/>
              </a:pPr>
              <a:r>
                <a:rPr lang="en-US" sz="1700" kern="1200" dirty="0" smtClean="0"/>
                <a:t>On chip ROM( </a:t>
              </a:r>
              <a:r>
                <a:rPr lang="en-US" sz="1700" kern="1200" dirty="0" err="1" smtClean="0"/>
                <a:t>Prog</a:t>
              </a:r>
              <a:r>
                <a:rPr lang="en-US" sz="1700" kern="1200" dirty="0" smtClean="0"/>
                <a:t> &amp; filter </a:t>
              </a:r>
              <a:r>
                <a:rPr lang="en-US" sz="1700" kern="1200" dirty="0" err="1" smtClean="0"/>
                <a:t>coeffs</a:t>
              </a:r>
              <a:r>
                <a:rPr lang="en-US" sz="1700" kern="1200" dirty="0" smtClean="0"/>
                <a:t>.)</a:t>
              </a:r>
              <a:endParaRPr lang="en-US" sz="1700" kern="1200" dirty="0"/>
            </a:p>
          </p:txBody>
        </p:sp>
      </p:grpSp>
      <p:grpSp>
        <p:nvGrpSpPr>
          <p:cNvPr id="10" name="Group 9"/>
          <p:cNvGrpSpPr/>
          <p:nvPr/>
        </p:nvGrpSpPr>
        <p:grpSpPr>
          <a:xfrm>
            <a:off x="6512195" y="4990317"/>
            <a:ext cx="1883103" cy="1255402"/>
            <a:chOff x="5690116" y="877"/>
            <a:chExt cx="1883103" cy="1255402"/>
          </a:xfrm>
        </p:grpSpPr>
        <p:sp>
          <p:nvSpPr>
            <p:cNvPr id="11" name="Rectangle 10"/>
            <p:cNvSpPr/>
            <p:nvPr/>
          </p:nvSpPr>
          <p:spPr>
            <a:xfrm>
              <a:off x="5690116" y="877"/>
              <a:ext cx="1883103" cy="12554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p:cNvSpPr/>
            <p:nvPr/>
          </p:nvSpPr>
          <p:spPr>
            <a:xfrm>
              <a:off x="5690116" y="877"/>
              <a:ext cx="1883103" cy="12554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Peripherals</a:t>
              </a:r>
              <a:endParaRPr lang="en-US" sz="1700" kern="1200" dirty="0"/>
            </a:p>
          </p:txBody>
        </p:sp>
      </p:grpSp>
      <p:sp>
        <p:nvSpPr>
          <p:cNvPr id="6" name="AutoShape 4" descr="Image result for DSP processor chi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4" name="Diagram 13"/>
          <p:cNvGraphicFramePr/>
          <p:nvPr>
            <p:extLst>
              <p:ext uri="{D42A27DB-BD31-4B8C-83A1-F6EECF244321}">
                <p14:modId xmlns:p14="http://schemas.microsoft.com/office/powerpoint/2010/main" val="1936307284"/>
              </p:ext>
            </p:extLst>
          </p:nvPr>
        </p:nvGraphicFramePr>
        <p:xfrm>
          <a:off x="3688078" y="276053"/>
          <a:ext cx="4674285" cy="624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Footer Placeholder 12"/>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3797838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AE5748F-F453-461F-B9B8-50A45FEE37C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985BF65A-AE85-44FC-A1A6-4B23A4CE974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195F4C08-0960-453A-9314-F31D278E2BB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75F0BC20-66E8-4A75-87C2-2489F2990FA8}"/>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53FA563B-64BA-4C05-B31B-A45094D740DC}"/>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2AC02008-DA3F-4E7E-851C-5BCBF06F4A3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160F0231-C96C-45B5-97FC-086D0A5C3A8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94EB055A-0750-441A-93D1-1A8C7CB73B4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97157807"/>
              </p:ext>
            </p:extLst>
          </p:nvPr>
        </p:nvGraphicFramePr>
        <p:xfrm>
          <a:off x="408389" y="829996"/>
          <a:ext cx="11563643" cy="5598939"/>
        </p:xfrm>
        <a:graphic>
          <a:graphicData uri="http://schemas.openxmlformats.org/drawingml/2006/table">
            <a:tbl>
              <a:tblPr firstRow="1" bandRow="1">
                <a:tableStyleId>{5C22544A-7EE6-4342-B048-85BDC9FD1C3A}</a:tableStyleId>
              </a:tblPr>
              <a:tblGrid>
                <a:gridCol w="3220255">
                  <a:extLst>
                    <a:ext uri="{9D8B030D-6E8A-4147-A177-3AD203B41FA5}">
                      <a16:colId xmlns="" xmlns:a16="http://schemas.microsoft.com/office/drawing/2014/main" val="20000"/>
                    </a:ext>
                  </a:extLst>
                </a:gridCol>
                <a:gridCol w="8343388">
                  <a:extLst>
                    <a:ext uri="{9D8B030D-6E8A-4147-A177-3AD203B41FA5}">
                      <a16:colId xmlns="" xmlns:a16="http://schemas.microsoft.com/office/drawing/2014/main" val="20001"/>
                    </a:ext>
                  </a:extLst>
                </a:gridCol>
              </a:tblGrid>
              <a:tr h="537387">
                <a:tc>
                  <a:txBody>
                    <a:bodyPr/>
                    <a:lstStyle/>
                    <a:p>
                      <a:pPr algn="ctr"/>
                      <a:r>
                        <a:rPr lang="en-US" sz="2400" b="1" kern="1200" dirty="0" smtClean="0">
                          <a:solidFill>
                            <a:schemeClr val="lt1"/>
                          </a:solidFill>
                          <a:latin typeface="Times New Roman" pitchFamily="18" charset="0"/>
                          <a:ea typeface="+mn-ea"/>
                          <a:cs typeface="Times New Roman" pitchFamily="18" charset="0"/>
                        </a:rPr>
                        <a:t>Feature </a:t>
                      </a:r>
                      <a:endParaRPr lang="en-US" sz="24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kern="1200" smtClean="0">
                          <a:solidFill>
                            <a:schemeClr val="lt1"/>
                          </a:solidFill>
                          <a:latin typeface="Times New Roman" pitchFamily="18" charset="0"/>
                          <a:ea typeface="+mn-ea"/>
                          <a:cs typeface="Times New Roman" pitchFamily="18" charset="0"/>
                        </a:rPr>
                        <a:t>Use</a:t>
                      </a:r>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10000"/>
                  </a:ext>
                </a:extLst>
              </a:tr>
              <a:tr h="744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Fast-Multiply accumulate</a:t>
                      </a:r>
                    </a:p>
                  </a:txBody>
                  <a:tcPr anchor="ctr"/>
                </a:tc>
                <a:tc>
                  <a:txBody>
                    <a:bodyPr/>
                    <a:lstStyle/>
                    <a:p>
                      <a:r>
                        <a:rPr lang="en-US" sz="2000" kern="1200" dirty="0">
                          <a:solidFill>
                            <a:schemeClr val="dk1"/>
                          </a:solidFill>
                          <a:latin typeface="Times New Roman" pitchFamily="18" charset="0"/>
                          <a:ea typeface="+mn-ea"/>
                          <a:cs typeface="Times New Roman" pitchFamily="18" charset="0"/>
                        </a:rPr>
                        <a:t>Most DSP algorithms, including</a:t>
                      </a:r>
                      <a:r>
                        <a:rPr lang="en-US" sz="2000" kern="1200" baseline="0" dirty="0">
                          <a:solidFill>
                            <a:schemeClr val="dk1"/>
                          </a:solidFill>
                          <a:latin typeface="Times New Roman" pitchFamily="18" charset="0"/>
                          <a:ea typeface="+mn-ea"/>
                          <a:cs typeface="Times New Roman" pitchFamily="18" charset="0"/>
                        </a:rPr>
                        <a:t> </a:t>
                      </a:r>
                      <a:r>
                        <a:rPr lang="en-US" sz="2000" kern="1200" dirty="0">
                          <a:solidFill>
                            <a:schemeClr val="dk1"/>
                          </a:solidFill>
                          <a:latin typeface="Times New Roman" pitchFamily="18" charset="0"/>
                          <a:ea typeface="+mn-ea"/>
                          <a:cs typeface="Times New Roman" pitchFamily="18" charset="0"/>
                        </a:rPr>
                        <a:t>filtering, transforms, etc. are</a:t>
                      </a:r>
                      <a:r>
                        <a:rPr lang="en-US" sz="2000" kern="1200" baseline="0" dirty="0">
                          <a:solidFill>
                            <a:schemeClr val="dk1"/>
                          </a:solidFill>
                          <a:latin typeface="Times New Roman" pitchFamily="18" charset="0"/>
                          <a:ea typeface="+mn-ea"/>
                          <a:cs typeface="Times New Roman" pitchFamily="18" charset="0"/>
                        </a:rPr>
                        <a:t> </a:t>
                      </a:r>
                      <a:r>
                        <a:rPr lang="en-US" sz="2000" kern="1200" dirty="0">
                          <a:solidFill>
                            <a:schemeClr val="dk1"/>
                          </a:solidFill>
                          <a:latin typeface="Times New Roman" pitchFamily="18" charset="0"/>
                          <a:ea typeface="+mn-ea"/>
                          <a:cs typeface="Times New Roman" pitchFamily="18" charset="0"/>
                        </a:rPr>
                        <a:t>multiplication- </a:t>
                      </a:r>
                      <a:r>
                        <a:rPr lang="en-US" sz="2000" kern="1200" dirty="0" smtClean="0">
                          <a:solidFill>
                            <a:schemeClr val="dk1"/>
                          </a:solidFill>
                          <a:latin typeface="Times New Roman" pitchFamily="18" charset="0"/>
                          <a:ea typeface="+mn-ea"/>
                          <a:cs typeface="Times New Roman" pitchFamily="18" charset="0"/>
                        </a:rPr>
                        <a:t>intensive. Have</a:t>
                      </a:r>
                      <a:r>
                        <a:rPr lang="en-US" sz="2000" kern="1200" baseline="0" dirty="0" smtClean="0">
                          <a:solidFill>
                            <a:schemeClr val="dk1"/>
                          </a:solidFill>
                          <a:latin typeface="Times New Roman" pitchFamily="18" charset="0"/>
                          <a:ea typeface="+mn-ea"/>
                          <a:cs typeface="Times New Roman" pitchFamily="18" charset="0"/>
                        </a:rPr>
                        <a:t> </a:t>
                      </a:r>
                      <a:r>
                        <a:rPr lang="en-US" sz="2000" kern="1200" baseline="0" dirty="0" err="1" smtClean="0">
                          <a:solidFill>
                            <a:schemeClr val="dk1"/>
                          </a:solidFill>
                          <a:latin typeface="Times New Roman" pitchFamily="18" charset="0"/>
                          <a:ea typeface="+mn-ea"/>
                          <a:cs typeface="Times New Roman" pitchFamily="18" charset="0"/>
                        </a:rPr>
                        <a:t>muliple</a:t>
                      </a:r>
                      <a:r>
                        <a:rPr lang="en-US" sz="2000" kern="1200" baseline="0" dirty="0" smtClean="0">
                          <a:solidFill>
                            <a:schemeClr val="dk1"/>
                          </a:solidFill>
                          <a:latin typeface="Times New Roman" pitchFamily="18" charset="0"/>
                          <a:ea typeface="+mn-ea"/>
                          <a:cs typeface="Times New Roman" pitchFamily="18" charset="0"/>
                        </a:rPr>
                        <a:t> function units e.g. &gt;1 multipliers &amp; ALUs</a:t>
                      </a:r>
                      <a:endParaRPr lang="en-US" sz="2000" dirty="0">
                        <a:latin typeface="Times New Roman" pitchFamily="18" charset="0"/>
                        <a:cs typeface="Times New Roman" pitchFamily="18" charset="0"/>
                      </a:endParaRPr>
                    </a:p>
                  </a:txBody>
                  <a:tcPr anchor="ctr"/>
                </a:tc>
                <a:extLst>
                  <a:ext uri="{0D108BD9-81ED-4DB2-BD59-A6C34878D82A}">
                    <a16:rowId xmlns="" xmlns:a16="http://schemas.microsoft.com/office/drawing/2014/main" val="10001"/>
                  </a:ext>
                </a:extLst>
              </a:tr>
              <a:tr h="1068224">
                <a:tc>
                  <a:txBody>
                    <a:bodyPr/>
                    <a:lstStyle/>
                    <a:p>
                      <a:r>
                        <a:rPr lang="en-US" sz="2000" b="1" kern="1200" dirty="0">
                          <a:solidFill>
                            <a:schemeClr val="dk1"/>
                          </a:solidFill>
                          <a:latin typeface="Times New Roman" pitchFamily="18" charset="0"/>
                          <a:ea typeface="+mn-ea"/>
                          <a:cs typeface="Times New Roman" pitchFamily="18" charset="0"/>
                        </a:rPr>
                        <a:t>Multiple – access memory</a:t>
                      </a:r>
                    </a:p>
                    <a:p>
                      <a:r>
                        <a:rPr lang="en-US" sz="2000" b="1" kern="1200" dirty="0" smtClean="0">
                          <a:solidFill>
                            <a:schemeClr val="dk1"/>
                          </a:solidFill>
                          <a:latin typeface="Times New Roman" pitchFamily="18" charset="0"/>
                          <a:ea typeface="+mn-ea"/>
                          <a:cs typeface="Times New Roman" pitchFamily="18" charset="0"/>
                        </a:rPr>
                        <a:t>Architecture (Harvard</a:t>
                      </a:r>
                      <a:r>
                        <a:rPr lang="en-US" sz="2000" b="1" kern="1200" baseline="0" dirty="0" smtClean="0">
                          <a:solidFill>
                            <a:schemeClr val="dk1"/>
                          </a:solidFill>
                          <a:latin typeface="Times New Roman" pitchFamily="18" charset="0"/>
                          <a:ea typeface="+mn-ea"/>
                          <a:cs typeface="Times New Roman" pitchFamily="18" charset="0"/>
                        </a:rPr>
                        <a:t> )</a:t>
                      </a:r>
                      <a:endParaRPr lang="en-US" sz="2000" b="1" dirty="0">
                        <a:latin typeface="Times New Roman" pitchFamily="18" charset="0"/>
                        <a:cs typeface="Times New Roman" pitchFamily="18" charset="0"/>
                      </a:endParaRPr>
                    </a:p>
                  </a:txBody>
                  <a:tcPr anchor="ctr"/>
                </a:tc>
                <a:tc>
                  <a:txBody>
                    <a:bodyPr/>
                    <a:lstStyle/>
                    <a:p>
                      <a:r>
                        <a:rPr lang="en-US" sz="2000" kern="1200" dirty="0">
                          <a:solidFill>
                            <a:schemeClr val="dk1"/>
                          </a:solidFill>
                          <a:latin typeface="Times New Roman" pitchFamily="18" charset="0"/>
                          <a:ea typeface="+mn-ea"/>
                          <a:cs typeface="Times New Roman" pitchFamily="18" charset="0"/>
                        </a:rPr>
                        <a:t>Many data-intensive DSP </a:t>
                      </a:r>
                      <a:r>
                        <a:rPr lang="en-US" sz="2000" kern="1200" dirty="0" smtClean="0">
                          <a:solidFill>
                            <a:schemeClr val="dk1"/>
                          </a:solidFill>
                          <a:latin typeface="Times New Roman" pitchFamily="18" charset="0"/>
                          <a:ea typeface="+mn-ea"/>
                          <a:cs typeface="Times New Roman" pitchFamily="18" charset="0"/>
                        </a:rPr>
                        <a:t>operations require </a:t>
                      </a:r>
                      <a:r>
                        <a:rPr lang="en-US" sz="2000" kern="1200" dirty="0">
                          <a:solidFill>
                            <a:schemeClr val="dk1"/>
                          </a:solidFill>
                          <a:latin typeface="Times New Roman" pitchFamily="18" charset="0"/>
                          <a:ea typeface="+mn-ea"/>
                          <a:cs typeface="Times New Roman" pitchFamily="18" charset="0"/>
                        </a:rPr>
                        <a:t>reading a program instruction</a:t>
                      </a:r>
                    </a:p>
                    <a:p>
                      <a:r>
                        <a:rPr lang="en-US" sz="2000" kern="1200" dirty="0">
                          <a:solidFill>
                            <a:schemeClr val="dk1"/>
                          </a:solidFill>
                          <a:latin typeface="Times New Roman" pitchFamily="18" charset="0"/>
                          <a:ea typeface="+mn-ea"/>
                          <a:cs typeface="Times New Roman" pitchFamily="18" charset="0"/>
                        </a:rPr>
                        <a:t>and multiple data items during </a:t>
                      </a:r>
                      <a:r>
                        <a:rPr lang="en-US" sz="2000" kern="1200" dirty="0" smtClean="0">
                          <a:solidFill>
                            <a:schemeClr val="dk1"/>
                          </a:solidFill>
                          <a:latin typeface="Times New Roman" pitchFamily="18" charset="0"/>
                          <a:ea typeface="+mn-ea"/>
                          <a:cs typeface="Times New Roman" pitchFamily="18" charset="0"/>
                        </a:rPr>
                        <a:t>each instruction </a:t>
                      </a:r>
                      <a:r>
                        <a:rPr lang="en-US" sz="2000" kern="1200" dirty="0">
                          <a:solidFill>
                            <a:schemeClr val="dk1"/>
                          </a:solidFill>
                          <a:latin typeface="Times New Roman" pitchFamily="18" charset="0"/>
                          <a:ea typeface="+mn-ea"/>
                          <a:cs typeface="Times New Roman" pitchFamily="18" charset="0"/>
                        </a:rPr>
                        <a:t>cycle for best </a:t>
                      </a:r>
                      <a:r>
                        <a:rPr lang="en-US" sz="2000" kern="1200" dirty="0" smtClean="0">
                          <a:solidFill>
                            <a:schemeClr val="dk1"/>
                          </a:solidFill>
                          <a:latin typeface="Times New Roman" pitchFamily="18" charset="0"/>
                          <a:ea typeface="+mn-ea"/>
                          <a:cs typeface="Times New Roman" pitchFamily="18" charset="0"/>
                        </a:rPr>
                        <a:t>performance.</a:t>
                      </a:r>
                    </a:p>
                    <a:p>
                      <a:r>
                        <a:rPr lang="en-US" sz="2000" kern="1200" dirty="0" smtClean="0">
                          <a:solidFill>
                            <a:schemeClr val="dk1"/>
                          </a:solidFill>
                          <a:latin typeface="Times New Roman" pitchFamily="18" charset="0"/>
                          <a:ea typeface="+mn-ea"/>
                          <a:cs typeface="Times New Roman" pitchFamily="18" charset="0"/>
                        </a:rPr>
                        <a:t>Helps in Pipelining … a special feature of DSPs.</a:t>
                      </a:r>
                      <a:endParaRPr lang="en-US" sz="2000" kern="1200" dirty="0">
                        <a:solidFill>
                          <a:schemeClr val="dk1"/>
                        </a:solidFill>
                        <a:latin typeface="Times New Roman" pitchFamily="18" charset="0"/>
                        <a:ea typeface="+mn-ea"/>
                        <a:cs typeface="Times New Roman" pitchFamily="18" charset="0"/>
                      </a:endParaRPr>
                    </a:p>
                  </a:txBody>
                  <a:tcPr anchor="ctr"/>
                </a:tc>
                <a:extLst>
                  <a:ext uri="{0D108BD9-81ED-4DB2-BD59-A6C34878D82A}">
                    <a16:rowId xmlns="" xmlns:a16="http://schemas.microsoft.com/office/drawing/2014/main" val="10002"/>
                  </a:ext>
                </a:extLst>
              </a:tr>
              <a:tr h="1068224">
                <a:tc>
                  <a:txBody>
                    <a:bodyPr/>
                    <a:lstStyle/>
                    <a:p>
                      <a:r>
                        <a:rPr lang="en-US" sz="2000" b="1" kern="1200" dirty="0">
                          <a:solidFill>
                            <a:schemeClr val="dk1"/>
                          </a:solidFill>
                          <a:latin typeface="Times New Roman" pitchFamily="18" charset="0"/>
                          <a:ea typeface="+mn-ea"/>
                          <a:cs typeface="Times New Roman" pitchFamily="18" charset="0"/>
                        </a:rPr>
                        <a:t>Specialized addressing modes</a:t>
                      </a:r>
                      <a:endParaRPr lang="en-US" sz="2000" b="1" dirty="0">
                        <a:latin typeface="Times New Roman" pitchFamily="18" charset="0"/>
                        <a:cs typeface="Times New Roman" pitchFamily="18" charset="0"/>
                      </a:endParaRPr>
                    </a:p>
                  </a:txBody>
                  <a:tcPr anchor="ctr"/>
                </a:tc>
                <a:tc>
                  <a:txBody>
                    <a:bodyPr/>
                    <a:lstStyle/>
                    <a:p>
                      <a:r>
                        <a:rPr lang="en-US" sz="2000" dirty="0">
                          <a:latin typeface="Times New Roman" pitchFamily="18" charset="0"/>
                          <a:cs typeface="Times New Roman" pitchFamily="18" charset="0"/>
                        </a:rPr>
                        <a:t>Efficient handling of data arrays and</a:t>
                      </a:r>
                    </a:p>
                    <a:p>
                      <a:r>
                        <a:rPr lang="en-US" sz="2000" dirty="0">
                          <a:latin typeface="Times New Roman" pitchFamily="18" charset="0"/>
                          <a:cs typeface="Times New Roman" pitchFamily="18" charset="0"/>
                        </a:rPr>
                        <a:t>first-in, first-out buffers in memory</a:t>
                      </a:r>
                    </a:p>
                    <a:p>
                      <a:endParaRPr lang="en-US" sz="2000" dirty="0">
                        <a:latin typeface="Times New Roman" pitchFamily="18" charset="0"/>
                        <a:cs typeface="Times New Roman" pitchFamily="18" charset="0"/>
                      </a:endParaRPr>
                    </a:p>
                  </a:txBody>
                  <a:tcPr anchor="ctr"/>
                </a:tc>
                <a:extLst>
                  <a:ext uri="{0D108BD9-81ED-4DB2-BD59-A6C34878D82A}">
                    <a16:rowId xmlns="" xmlns:a16="http://schemas.microsoft.com/office/drawing/2014/main" val="10003"/>
                  </a:ext>
                </a:extLst>
              </a:tr>
              <a:tr h="1068224">
                <a:tc>
                  <a:txBody>
                    <a:bodyPr/>
                    <a:lstStyle/>
                    <a:p>
                      <a:r>
                        <a:rPr lang="en-US" sz="2000" b="1" kern="1200" dirty="0">
                          <a:solidFill>
                            <a:schemeClr val="dk1"/>
                          </a:solidFill>
                          <a:latin typeface="Times New Roman" pitchFamily="18" charset="0"/>
                          <a:ea typeface="+mn-ea"/>
                          <a:cs typeface="Times New Roman" pitchFamily="18" charset="0"/>
                        </a:rPr>
                        <a:t>Specialized program </a:t>
                      </a:r>
                      <a:r>
                        <a:rPr lang="en-US" sz="2000" b="1" kern="1200" dirty="0" smtClean="0">
                          <a:solidFill>
                            <a:schemeClr val="dk1"/>
                          </a:solidFill>
                          <a:latin typeface="Times New Roman" pitchFamily="18" charset="0"/>
                          <a:ea typeface="+mn-ea"/>
                          <a:cs typeface="Times New Roman" pitchFamily="18" charset="0"/>
                        </a:rPr>
                        <a:t>control (Zero overhead</a:t>
                      </a:r>
                      <a:r>
                        <a:rPr lang="en-US" sz="2000" b="1" kern="1200" baseline="0" dirty="0" smtClean="0">
                          <a:solidFill>
                            <a:schemeClr val="dk1"/>
                          </a:solidFill>
                          <a:latin typeface="Times New Roman" pitchFamily="18" charset="0"/>
                          <a:ea typeface="+mn-ea"/>
                          <a:cs typeface="Times New Roman" pitchFamily="18" charset="0"/>
                        </a:rPr>
                        <a:t> loops)</a:t>
                      </a:r>
                      <a:endParaRPr lang="en-US" sz="2000" b="1" dirty="0">
                        <a:latin typeface="Times New Roman" pitchFamily="18" charset="0"/>
                        <a:cs typeface="Times New Roman" pitchFamily="18" charset="0"/>
                      </a:endParaRPr>
                    </a:p>
                  </a:txBody>
                  <a:tcPr anchor="ctr"/>
                </a:tc>
                <a:tc>
                  <a:txBody>
                    <a:bodyPr/>
                    <a:lstStyle/>
                    <a:p>
                      <a:r>
                        <a:rPr lang="en-US" sz="2000" dirty="0">
                          <a:latin typeface="Times New Roman" pitchFamily="18" charset="0"/>
                          <a:cs typeface="Times New Roman" pitchFamily="18" charset="0"/>
                        </a:rPr>
                        <a:t>Efficient control of loops for </a:t>
                      </a:r>
                      <a:r>
                        <a:rPr lang="en-US" sz="2000" dirty="0" smtClean="0">
                          <a:latin typeface="Times New Roman" pitchFamily="18" charset="0"/>
                          <a:cs typeface="Times New Roman" pitchFamily="18" charset="0"/>
                        </a:rPr>
                        <a:t>many iterative </a:t>
                      </a:r>
                      <a:r>
                        <a:rPr lang="en-US" sz="2000" dirty="0">
                          <a:latin typeface="Times New Roman" pitchFamily="18" charset="0"/>
                          <a:cs typeface="Times New Roman" pitchFamily="18" charset="0"/>
                        </a:rPr>
                        <a:t>DSP algorithms</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Fast </a:t>
                      </a:r>
                      <a:r>
                        <a:rPr lang="en-US" sz="2000" dirty="0" smtClean="0">
                          <a:latin typeface="Times New Roman" pitchFamily="18" charset="0"/>
                          <a:cs typeface="Times New Roman" pitchFamily="18" charset="0"/>
                        </a:rPr>
                        <a:t>interrupt handling </a:t>
                      </a:r>
                      <a:r>
                        <a:rPr lang="en-US" sz="2000" dirty="0">
                          <a:latin typeface="Times New Roman" pitchFamily="18" charset="0"/>
                          <a:cs typeface="Times New Roman" pitchFamily="18" charset="0"/>
                        </a:rPr>
                        <a:t>for frequent I/O operations.</a:t>
                      </a:r>
                    </a:p>
                    <a:p>
                      <a:endParaRPr lang="en-US" sz="2000" dirty="0">
                        <a:latin typeface="Times New Roman" pitchFamily="18" charset="0"/>
                        <a:cs typeface="Times New Roman" pitchFamily="18" charset="0"/>
                      </a:endParaRPr>
                    </a:p>
                  </a:txBody>
                  <a:tcPr anchor="ctr"/>
                </a:tc>
                <a:extLst>
                  <a:ext uri="{0D108BD9-81ED-4DB2-BD59-A6C34878D82A}">
                    <a16:rowId xmlns="" xmlns:a16="http://schemas.microsoft.com/office/drawing/2014/main" val="10004"/>
                  </a:ext>
                </a:extLst>
              </a:tr>
              <a:tr h="1112360">
                <a:tc>
                  <a:txBody>
                    <a:bodyPr/>
                    <a:lstStyle/>
                    <a:p>
                      <a:r>
                        <a:rPr lang="en-US" sz="2000" b="1" kern="1200" dirty="0">
                          <a:solidFill>
                            <a:schemeClr val="dk1"/>
                          </a:solidFill>
                          <a:latin typeface="Times New Roman" pitchFamily="18" charset="0"/>
                          <a:ea typeface="+mn-ea"/>
                          <a:cs typeface="Times New Roman" pitchFamily="18" charset="0"/>
                        </a:rPr>
                        <a:t>On-chip peripherals and </a:t>
                      </a:r>
                      <a:r>
                        <a:rPr lang="en-US" sz="2000" b="1" kern="1200" dirty="0" smtClean="0">
                          <a:solidFill>
                            <a:schemeClr val="dk1"/>
                          </a:solidFill>
                          <a:latin typeface="Times New Roman" pitchFamily="18" charset="0"/>
                          <a:ea typeface="+mn-ea"/>
                          <a:cs typeface="Times New Roman" pitchFamily="18" charset="0"/>
                        </a:rPr>
                        <a:t>I/O interfaces</a:t>
                      </a:r>
                      <a:endParaRPr lang="en-US" sz="2000" b="1" dirty="0">
                        <a:latin typeface="Times New Roman" pitchFamily="18" charset="0"/>
                        <a:cs typeface="Times New Roman" pitchFamily="18" charset="0"/>
                      </a:endParaRPr>
                    </a:p>
                  </a:txBody>
                  <a:tcPr anchor="ctr"/>
                </a:tc>
                <a:tc>
                  <a:txBody>
                    <a:bodyPr/>
                    <a:lstStyle/>
                    <a:p>
                      <a:r>
                        <a:rPr lang="en-US" sz="2000" kern="1200" dirty="0">
                          <a:solidFill>
                            <a:schemeClr val="dk1"/>
                          </a:solidFill>
                          <a:latin typeface="Times New Roman" pitchFamily="18" charset="0"/>
                          <a:ea typeface="+mn-ea"/>
                          <a:cs typeface="Times New Roman" pitchFamily="18" charset="0"/>
                        </a:rPr>
                        <a:t>On-chip peripherals like </a:t>
                      </a:r>
                      <a:r>
                        <a:rPr lang="en-US" sz="2000" kern="1200" dirty="0" smtClean="0">
                          <a:solidFill>
                            <a:schemeClr val="dk1"/>
                          </a:solidFill>
                          <a:latin typeface="Times New Roman" pitchFamily="18" charset="0"/>
                          <a:ea typeface="+mn-ea"/>
                          <a:cs typeface="Times New Roman" pitchFamily="18" charset="0"/>
                        </a:rPr>
                        <a:t>ADCs allow </a:t>
                      </a:r>
                      <a:r>
                        <a:rPr lang="en-US" sz="2000" kern="1200" dirty="0">
                          <a:solidFill>
                            <a:schemeClr val="dk1"/>
                          </a:solidFill>
                          <a:latin typeface="Times New Roman" pitchFamily="18" charset="0"/>
                          <a:ea typeface="+mn-ea"/>
                          <a:cs typeface="Times New Roman" pitchFamily="18" charset="0"/>
                        </a:rPr>
                        <a:t>for small low cost </a:t>
                      </a:r>
                      <a:r>
                        <a:rPr lang="en-US" sz="2000" kern="1200" dirty="0" smtClean="0">
                          <a:solidFill>
                            <a:schemeClr val="dk1"/>
                          </a:solidFill>
                          <a:latin typeface="Times New Roman" pitchFamily="18" charset="0"/>
                          <a:ea typeface="+mn-ea"/>
                          <a:cs typeface="Times New Roman" pitchFamily="18" charset="0"/>
                        </a:rPr>
                        <a:t>system designs</a:t>
                      </a:r>
                      <a:r>
                        <a:rPr lang="en-US" sz="2000" kern="1200" dirty="0">
                          <a:solidFill>
                            <a:schemeClr val="dk1"/>
                          </a:solidFill>
                          <a:latin typeface="Times New Roman" pitchFamily="18" charset="0"/>
                          <a:ea typeface="+mn-ea"/>
                          <a:cs typeface="Times New Roman" pitchFamily="18" charset="0"/>
                        </a:rPr>
                        <a:t>.</a:t>
                      </a:r>
                    </a:p>
                    <a:p>
                      <a:r>
                        <a:rPr lang="en-US" sz="2000" kern="1200" dirty="0">
                          <a:solidFill>
                            <a:schemeClr val="dk1"/>
                          </a:solidFill>
                          <a:latin typeface="Times New Roman" pitchFamily="18" charset="0"/>
                          <a:ea typeface="+mn-ea"/>
                          <a:cs typeface="Times New Roman" pitchFamily="18" charset="0"/>
                        </a:rPr>
                        <a:t>Similarly I/O interfaces tailored </a:t>
                      </a:r>
                      <a:r>
                        <a:rPr lang="en-US" sz="2000" kern="1200" dirty="0" smtClean="0">
                          <a:solidFill>
                            <a:schemeClr val="dk1"/>
                          </a:solidFill>
                          <a:latin typeface="Times New Roman" pitchFamily="18" charset="0"/>
                          <a:ea typeface="+mn-ea"/>
                          <a:cs typeface="Times New Roman" pitchFamily="18" charset="0"/>
                        </a:rPr>
                        <a:t>for common </a:t>
                      </a:r>
                      <a:r>
                        <a:rPr lang="en-US" sz="2000" kern="1200" dirty="0">
                          <a:solidFill>
                            <a:schemeClr val="dk1"/>
                          </a:solidFill>
                          <a:latin typeface="Times New Roman" pitchFamily="18" charset="0"/>
                          <a:ea typeface="+mn-ea"/>
                          <a:cs typeface="Times New Roman" pitchFamily="18" charset="0"/>
                        </a:rPr>
                        <a:t>peripherals allow clean</a:t>
                      </a:r>
                    </a:p>
                    <a:p>
                      <a:r>
                        <a:rPr lang="en-US" sz="2000" kern="1200" dirty="0">
                          <a:solidFill>
                            <a:schemeClr val="dk1"/>
                          </a:solidFill>
                          <a:latin typeface="Times New Roman" pitchFamily="18" charset="0"/>
                          <a:ea typeface="+mn-ea"/>
                          <a:cs typeface="Times New Roman" pitchFamily="18" charset="0"/>
                        </a:rPr>
                        <a:t>interfaces to off-chip I/O devices</a:t>
                      </a:r>
                      <a:r>
                        <a:rPr lang="en-US" sz="2000" kern="1200" dirty="0" smtClean="0">
                          <a:solidFill>
                            <a:schemeClr val="dk1"/>
                          </a:solidFill>
                          <a:latin typeface="Times New Roman" pitchFamily="18" charset="0"/>
                          <a:ea typeface="+mn-ea"/>
                          <a:cs typeface="Times New Roman" pitchFamily="18" charset="0"/>
                        </a:rPr>
                        <a:t>.</a:t>
                      </a:r>
                      <a:endParaRPr lang="en-US" sz="2000" dirty="0">
                        <a:latin typeface="Times New Roman" pitchFamily="18" charset="0"/>
                        <a:cs typeface="Times New Roman" pitchFamily="18" charset="0"/>
                      </a:endParaRPr>
                    </a:p>
                  </a:txBody>
                  <a:tcPr anchor="ct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0FBE5DD1-4760-4E2E-B8C0-0D3198D5D7F5}" type="slidenum">
              <a:rPr lang="en-US" smtClean="0"/>
              <a:pPr/>
              <a:t>32</a:t>
            </a:fld>
            <a:endParaRPr lang="en-US"/>
          </a:p>
        </p:txBody>
      </p:sp>
      <p:graphicFrame>
        <p:nvGraphicFramePr>
          <p:cNvPr id="5" name="Diagram 4"/>
          <p:cNvGraphicFramePr/>
          <p:nvPr>
            <p:extLst>
              <p:ext uri="{D42A27DB-BD31-4B8C-83A1-F6EECF244321}">
                <p14:modId xmlns:p14="http://schemas.microsoft.com/office/powerpoint/2010/main" val="36285045"/>
              </p:ext>
            </p:extLst>
          </p:nvPr>
        </p:nvGraphicFramePr>
        <p:xfrm>
          <a:off x="2399889" y="99116"/>
          <a:ext cx="5787509" cy="61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a:xfrm>
            <a:off x="4038600" y="6467190"/>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2959448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lvl1pPr eaLnBrk="0" hangingPunct="0">
              <a:defRPr sz="3600" b="1">
                <a:solidFill>
                  <a:schemeClr val="accent2"/>
                </a:solidFill>
                <a:latin typeface="Arial" charset="0"/>
                <a:cs typeface="Arial" charset="0"/>
              </a:defRPr>
            </a:lvl1pPr>
            <a:lvl2pPr marL="742950" indent="-285750" eaLnBrk="0" hangingPunct="0">
              <a:defRPr sz="3600" b="1">
                <a:solidFill>
                  <a:schemeClr val="accent2"/>
                </a:solidFill>
                <a:latin typeface="Arial" charset="0"/>
                <a:cs typeface="Arial" charset="0"/>
              </a:defRPr>
            </a:lvl2pPr>
            <a:lvl3pPr marL="1143000" indent="-228600" eaLnBrk="0" hangingPunct="0">
              <a:defRPr sz="3600" b="1">
                <a:solidFill>
                  <a:schemeClr val="accent2"/>
                </a:solidFill>
                <a:latin typeface="Arial" charset="0"/>
                <a:cs typeface="Arial" charset="0"/>
              </a:defRPr>
            </a:lvl3pPr>
            <a:lvl4pPr marL="1600200" indent="-228600" eaLnBrk="0" hangingPunct="0">
              <a:defRPr sz="3600" b="1">
                <a:solidFill>
                  <a:schemeClr val="accent2"/>
                </a:solidFill>
                <a:latin typeface="Arial" charset="0"/>
                <a:cs typeface="Arial" charset="0"/>
              </a:defRPr>
            </a:lvl4pPr>
            <a:lvl5pPr marL="2057400" indent="-228600" eaLnBrk="0" hangingPunct="0">
              <a:defRPr sz="3600" b="1">
                <a:solidFill>
                  <a:schemeClr val="accent2"/>
                </a:solidFill>
                <a:latin typeface="Arial" charset="0"/>
                <a:cs typeface="Arial" charset="0"/>
              </a:defRPr>
            </a:lvl5pPr>
            <a:lvl6pPr marL="2514600" indent="-228600" algn="ctr" eaLnBrk="0" fontAlgn="base" hangingPunct="0">
              <a:spcBef>
                <a:spcPct val="0"/>
              </a:spcBef>
              <a:spcAft>
                <a:spcPct val="0"/>
              </a:spcAft>
              <a:defRPr sz="3600" b="1">
                <a:solidFill>
                  <a:schemeClr val="accent2"/>
                </a:solidFill>
                <a:latin typeface="Arial" charset="0"/>
                <a:cs typeface="Arial" charset="0"/>
              </a:defRPr>
            </a:lvl6pPr>
            <a:lvl7pPr marL="2971800" indent="-228600" algn="ctr" eaLnBrk="0" fontAlgn="base" hangingPunct="0">
              <a:spcBef>
                <a:spcPct val="0"/>
              </a:spcBef>
              <a:spcAft>
                <a:spcPct val="0"/>
              </a:spcAft>
              <a:defRPr sz="3600" b="1">
                <a:solidFill>
                  <a:schemeClr val="accent2"/>
                </a:solidFill>
                <a:latin typeface="Arial" charset="0"/>
                <a:cs typeface="Arial" charset="0"/>
              </a:defRPr>
            </a:lvl7pPr>
            <a:lvl8pPr marL="3429000" indent="-228600" algn="ctr" eaLnBrk="0" fontAlgn="base" hangingPunct="0">
              <a:spcBef>
                <a:spcPct val="0"/>
              </a:spcBef>
              <a:spcAft>
                <a:spcPct val="0"/>
              </a:spcAft>
              <a:defRPr sz="3600" b="1">
                <a:solidFill>
                  <a:schemeClr val="accent2"/>
                </a:solidFill>
                <a:latin typeface="Arial" charset="0"/>
                <a:cs typeface="Arial" charset="0"/>
              </a:defRPr>
            </a:lvl8pPr>
            <a:lvl9pPr marL="3886200" indent="-228600" algn="ctr" eaLnBrk="0" fontAlgn="base" hangingPunct="0">
              <a:spcBef>
                <a:spcPct val="0"/>
              </a:spcBef>
              <a:spcAft>
                <a:spcPct val="0"/>
              </a:spcAft>
              <a:defRPr sz="3600" b="1">
                <a:solidFill>
                  <a:schemeClr val="accent2"/>
                </a:solidFill>
                <a:latin typeface="Arial" charset="0"/>
                <a:cs typeface="Arial" charset="0"/>
              </a:defRPr>
            </a:lvl9pPr>
          </a:lstStyle>
          <a:p>
            <a:pPr eaLnBrk="1" hangingPunct="1"/>
            <a:fld id="{50514CAB-1286-456E-BDC0-5DC8B3650F82}" type="slidenum">
              <a:rPr lang="en-US" altLang="en-US" sz="1400" b="0">
                <a:solidFill>
                  <a:schemeClr val="tx1"/>
                </a:solidFill>
              </a:rPr>
              <a:pPr eaLnBrk="1" hangingPunct="1"/>
              <a:t>33</a:t>
            </a:fld>
            <a:endParaRPr lang="en-US" altLang="en-US" sz="1400" b="0">
              <a:solidFill>
                <a:schemeClr val="tx1"/>
              </a:solidFill>
            </a:endParaRPr>
          </a:p>
        </p:txBody>
      </p:sp>
      <p:sp>
        <p:nvSpPr>
          <p:cNvPr id="23555" name="Rectangle 2"/>
          <p:cNvSpPr>
            <a:spLocks noGrp="1" noChangeArrowheads="1"/>
          </p:cNvSpPr>
          <p:nvPr>
            <p:ph type="title"/>
          </p:nvPr>
        </p:nvSpPr>
        <p:spPr/>
        <p:txBody>
          <a:bodyPr/>
          <a:lstStyle/>
          <a:p>
            <a:pPr eaLnBrk="1" hangingPunct="1"/>
            <a:endParaRPr lang="en-US" altLang="en-US" smtClean="0"/>
          </a:p>
        </p:txBody>
      </p:sp>
      <p:pic>
        <p:nvPicPr>
          <p:cNvPr id="23556"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31800" y="260349"/>
            <a:ext cx="10972800" cy="5974195"/>
          </a:xfrm>
          <a:solidFill>
            <a:srgbClr val="002060"/>
          </a:solidFill>
        </p:spPr>
      </p:pic>
    </p:spTree>
    <p:extLst>
      <p:ext uri="{BB962C8B-B14F-4D97-AF65-F5344CB8AC3E}">
        <p14:creationId xmlns:p14="http://schemas.microsoft.com/office/powerpoint/2010/main" val="1975387706"/>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lvl1pPr eaLnBrk="0" hangingPunct="0">
              <a:defRPr sz="3600" b="1">
                <a:solidFill>
                  <a:schemeClr val="accent2"/>
                </a:solidFill>
                <a:latin typeface="Arial" charset="0"/>
                <a:cs typeface="Arial" charset="0"/>
              </a:defRPr>
            </a:lvl1pPr>
            <a:lvl2pPr marL="742950" indent="-285750" eaLnBrk="0" hangingPunct="0">
              <a:defRPr sz="3600" b="1">
                <a:solidFill>
                  <a:schemeClr val="accent2"/>
                </a:solidFill>
                <a:latin typeface="Arial" charset="0"/>
                <a:cs typeface="Arial" charset="0"/>
              </a:defRPr>
            </a:lvl2pPr>
            <a:lvl3pPr marL="1143000" indent="-228600" eaLnBrk="0" hangingPunct="0">
              <a:defRPr sz="3600" b="1">
                <a:solidFill>
                  <a:schemeClr val="accent2"/>
                </a:solidFill>
                <a:latin typeface="Arial" charset="0"/>
                <a:cs typeface="Arial" charset="0"/>
              </a:defRPr>
            </a:lvl3pPr>
            <a:lvl4pPr marL="1600200" indent="-228600" eaLnBrk="0" hangingPunct="0">
              <a:defRPr sz="3600" b="1">
                <a:solidFill>
                  <a:schemeClr val="accent2"/>
                </a:solidFill>
                <a:latin typeface="Arial" charset="0"/>
                <a:cs typeface="Arial" charset="0"/>
              </a:defRPr>
            </a:lvl4pPr>
            <a:lvl5pPr marL="2057400" indent="-228600" eaLnBrk="0" hangingPunct="0">
              <a:defRPr sz="3600" b="1">
                <a:solidFill>
                  <a:schemeClr val="accent2"/>
                </a:solidFill>
                <a:latin typeface="Arial" charset="0"/>
                <a:cs typeface="Arial" charset="0"/>
              </a:defRPr>
            </a:lvl5pPr>
            <a:lvl6pPr marL="2514600" indent="-228600" algn="ctr" eaLnBrk="0" fontAlgn="base" hangingPunct="0">
              <a:spcBef>
                <a:spcPct val="0"/>
              </a:spcBef>
              <a:spcAft>
                <a:spcPct val="0"/>
              </a:spcAft>
              <a:defRPr sz="3600" b="1">
                <a:solidFill>
                  <a:schemeClr val="accent2"/>
                </a:solidFill>
                <a:latin typeface="Arial" charset="0"/>
                <a:cs typeface="Arial" charset="0"/>
              </a:defRPr>
            </a:lvl6pPr>
            <a:lvl7pPr marL="2971800" indent="-228600" algn="ctr" eaLnBrk="0" fontAlgn="base" hangingPunct="0">
              <a:spcBef>
                <a:spcPct val="0"/>
              </a:spcBef>
              <a:spcAft>
                <a:spcPct val="0"/>
              </a:spcAft>
              <a:defRPr sz="3600" b="1">
                <a:solidFill>
                  <a:schemeClr val="accent2"/>
                </a:solidFill>
                <a:latin typeface="Arial" charset="0"/>
                <a:cs typeface="Arial" charset="0"/>
              </a:defRPr>
            </a:lvl7pPr>
            <a:lvl8pPr marL="3429000" indent="-228600" algn="ctr" eaLnBrk="0" fontAlgn="base" hangingPunct="0">
              <a:spcBef>
                <a:spcPct val="0"/>
              </a:spcBef>
              <a:spcAft>
                <a:spcPct val="0"/>
              </a:spcAft>
              <a:defRPr sz="3600" b="1">
                <a:solidFill>
                  <a:schemeClr val="accent2"/>
                </a:solidFill>
                <a:latin typeface="Arial" charset="0"/>
                <a:cs typeface="Arial" charset="0"/>
              </a:defRPr>
            </a:lvl8pPr>
            <a:lvl9pPr marL="3886200" indent="-228600" algn="ctr" eaLnBrk="0" fontAlgn="base" hangingPunct="0">
              <a:spcBef>
                <a:spcPct val="0"/>
              </a:spcBef>
              <a:spcAft>
                <a:spcPct val="0"/>
              </a:spcAft>
              <a:defRPr sz="3600" b="1">
                <a:solidFill>
                  <a:schemeClr val="accent2"/>
                </a:solidFill>
                <a:latin typeface="Arial" charset="0"/>
                <a:cs typeface="Arial" charset="0"/>
              </a:defRPr>
            </a:lvl9pPr>
          </a:lstStyle>
          <a:p>
            <a:pPr eaLnBrk="1" hangingPunct="1"/>
            <a:fld id="{B963123A-8E47-475A-892F-56056E5A37D6}" type="slidenum">
              <a:rPr lang="en-US" altLang="en-US" sz="1400" b="0">
                <a:solidFill>
                  <a:schemeClr val="tx1"/>
                </a:solidFill>
              </a:rPr>
              <a:pPr eaLnBrk="1" hangingPunct="1"/>
              <a:t>34</a:t>
            </a:fld>
            <a:endParaRPr lang="en-US" altLang="en-US" sz="1400" b="0">
              <a:solidFill>
                <a:schemeClr val="tx1"/>
              </a:solidFill>
            </a:endParaRPr>
          </a:p>
        </p:txBody>
      </p:sp>
      <p:sp>
        <p:nvSpPr>
          <p:cNvPr id="24579" name="Rectangle 2"/>
          <p:cNvSpPr>
            <a:spLocks noGrp="1" noChangeArrowheads="1"/>
          </p:cNvSpPr>
          <p:nvPr>
            <p:ph type="title"/>
          </p:nvPr>
        </p:nvSpPr>
        <p:spPr>
          <a:xfrm>
            <a:off x="3816928" y="-138545"/>
            <a:ext cx="5908963" cy="831273"/>
          </a:xfrm>
        </p:spPr>
        <p:txBody>
          <a:bodyPr/>
          <a:lstStyle/>
          <a:p>
            <a:pPr eaLnBrk="1" hangingPunct="1"/>
            <a:r>
              <a:rPr lang="en-US" altLang="en-US" sz="3200" dirty="0" smtClean="0"/>
              <a:t>Hardware loops</a:t>
            </a:r>
          </a:p>
        </p:txBody>
      </p:sp>
      <p:sp>
        <p:nvSpPr>
          <p:cNvPr id="24580" name="Rectangle 3"/>
          <p:cNvSpPr>
            <a:spLocks noGrp="1" noChangeArrowheads="1"/>
          </p:cNvSpPr>
          <p:nvPr>
            <p:ph type="body" idx="1"/>
          </p:nvPr>
        </p:nvSpPr>
        <p:spPr>
          <a:xfrm>
            <a:off x="624417" y="595745"/>
            <a:ext cx="10972800" cy="5818910"/>
          </a:xfrm>
          <a:solidFill>
            <a:srgbClr val="002060"/>
          </a:solidFill>
        </p:spPr>
        <p:txBody>
          <a:bodyPr/>
          <a:lstStyle/>
          <a:p>
            <a:pPr eaLnBrk="1" hangingPunct="1"/>
            <a:r>
              <a:rPr lang="en-US" altLang="en-US" dirty="0" smtClean="0">
                <a:solidFill>
                  <a:schemeClr val="bg1"/>
                </a:solidFill>
              </a:rPr>
              <a:t>Software loop:</a:t>
            </a:r>
          </a:p>
          <a:p>
            <a:pPr lvl="1" eaLnBrk="1" hangingPunct="1">
              <a:buFontTx/>
              <a:buNone/>
            </a:pPr>
            <a:r>
              <a:rPr lang="en-US" altLang="en-US" dirty="0" smtClean="0">
                <a:solidFill>
                  <a:schemeClr val="bg1"/>
                </a:solidFill>
              </a:rPr>
              <a:t>			MOVE #16,B		Initialize loop counter B</a:t>
            </a:r>
          </a:p>
          <a:p>
            <a:pPr lvl="1" eaLnBrk="1" hangingPunct="1">
              <a:buFontTx/>
              <a:buNone/>
            </a:pPr>
            <a:r>
              <a:rPr lang="en-US" altLang="en-US" dirty="0" smtClean="0">
                <a:solidFill>
                  <a:schemeClr val="bg1"/>
                </a:solidFill>
              </a:rPr>
              <a:t>LOOP: 	MAC (R0)+,(R4)+,A	Register-indirect addressing 					                            with post-increment</a:t>
            </a:r>
          </a:p>
          <a:p>
            <a:pPr lvl="1" eaLnBrk="1" hangingPunct="1">
              <a:buFontTx/>
              <a:buNone/>
            </a:pPr>
            <a:r>
              <a:rPr lang="en-US" altLang="en-US" dirty="0" smtClean="0">
                <a:solidFill>
                  <a:schemeClr val="bg1"/>
                </a:solidFill>
              </a:rPr>
              <a:t>			DEC B</a:t>
            </a:r>
          </a:p>
          <a:p>
            <a:pPr lvl="1" eaLnBrk="1" hangingPunct="1">
              <a:buFontTx/>
              <a:buNone/>
            </a:pPr>
            <a:r>
              <a:rPr lang="en-US" altLang="en-US" dirty="0" smtClean="0">
                <a:solidFill>
                  <a:schemeClr val="bg1"/>
                </a:solidFill>
              </a:rPr>
              <a:t>			JNE	LOOP</a:t>
            </a:r>
          </a:p>
          <a:p>
            <a:pPr eaLnBrk="1" hangingPunct="1"/>
            <a:r>
              <a:rPr lang="en-US" altLang="en-US" dirty="0" smtClean="0">
                <a:solidFill>
                  <a:schemeClr val="bg1"/>
                </a:solidFill>
              </a:rPr>
              <a:t>Hardware loops: no time is spent on </a:t>
            </a:r>
          </a:p>
          <a:p>
            <a:pPr lvl="1" eaLnBrk="1" hangingPunct="1"/>
            <a:r>
              <a:rPr lang="en-US" altLang="en-US" dirty="0" smtClean="0">
                <a:solidFill>
                  <a:schemeClr val="bg1"/>
                </a:solidFill>
              </a:rPr>
              <a:t>Decrementing counters</a:t>
            </a:r>
          </a:p>
          <a:p>
            <a:pPr lvl="1" eaLnBrk="1" hangingPunct="1"/>
            <a:r>
              <a:rPr lang="en-US" altLang="en-US" dirty="0" smtClean="0">
                <a:solidFill>
                  <a:schemeClr val="bg1"/>
                </a:solidFill>
              </a:rPr>
              <a:t>Checking to see if the loop is finished</a:t>
            </a:r>
          </a:p>
          <a:p>
            <a:pPr lvl="1" eaLnBrk="1" hangingPunct="1"/>
            <a:r>
              <a:rPr lang="en-US" altLang="en-US" dirty="0" smtClean="0">
                <a:solidFill>
                  <a:schemeClr val="bg1"/>
                </a:solidFill>
              </a:rPr>
              <a:t>Branching back to the top of the loop</a:t>
            </a:r>
          </a:p>
          <a:p>
            <a:pPr lvl="1" eaLnBrk="1" hangingPunct="1">
              <a:buFontTx/>
              <a:buNone/>
            </a:pPr>
            <a:r>
              <a:rPr lang="en-US" altLang="en-US" dirty="0" smtClean="0">
                <a:solidFill>
                  <a:schemeClr val="bg1"/>
                </a:solidFill>
              </a:rPr>
              <a:t>			</a:t>
            </a:r>
          </a:p>
          <a:p>
            <a:pPr lvl="1" eaLnBrk="1" hangingPunct="1">
              <a:buFontTx/>
              <a:buNone/>
            </a:pPr>
            <a:r>
              <a:rPr lang="en-US" altLang="en-US" dirty="0" smtClean="0">
                <a:solidFill>
                  <a:schemeClr val="bg1"/>
                </a:solidFill>
              </a:rPr>
              <a:t>			RPT #16</a:t>
            </a:r>
          </a:p>
          <a:p>
            <a:pPr lvl="1" eaLnBrk="1" hangingPunct="1">
              <a:buFontTx/>
              <a:buNone/>
            </a:pPr>
            <a:r>
              <a:rPr lang="en-US" altLang="en-US" dirty="0" smtClean="0">
                <a:solidFill>
                  <a:schemeClr val="bg1"/>
                </a:solidFill>
              </a:rPr>
              <a:t>			MAC (R0)+,(R4)+,A</a:t>
            </a:r>
          </a:p>
        </p:txBody>
      </p:sp>
    </p:spTree>
    <p:extLst>
      <p:ext uri="{BB962C8B-B14F-4D97-AF65-F5344CB8AC3E}">
        <p14:creationId xmlns:p14="http://schemas.microsoft.com/office/powerpoint/2010/main" val="1050503853"/>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D48FDC-EE2D-4855-8F13-C4234E23794C}" type="slidenum">
              <a:rPr lang="en-US" smtClean="0"/>
              <a:t>35</a:t>
            </a:fld>
            <a:endParaRPr lang="en-US"/>
          </a:p>
        </p:txBody>
      </p:sp>
      <p:graphicFrame>
        <p:nvGraphicFramePr>
          <p:cNvPr id="5" name="Diagram 4"/>
          <p:cNvGraphicFramePr/>
          <p:nvPr>
            <p:extLst>
              <p:ext uri="{D42A27DB-BD31-4B8C-83A1-F6EECF244321}">
                <p14:modId xmlns:p14="http://schemas.microsoft.com/office/powerpoint/2010/main" val="1263513396"/>
              </p:ext>
            </p:extLst>
          </p:nvPr>
        </p:nvGraphicFramePr>
        <p:xfrm>
          <a:off x="3861356" y="1194608"/>
          <a:ext cx="6125800" cy="3821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75977897"/>
              </p:ext>
            </p:extLst>
          </p:nvPr>
        </p:nvGraphicFramePr>
        <p:xfrm>
          <a:off x="3560228" y="0"/>
          <a:ext cx="4674285" cy="624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Footer Placeholder 1"/>
          <p:cNvSpPr>
            <a:spLocks noGrp="1"/>
          </p:cNvSpPr>
          <p:nvPr>
            <p:ph type="ftr" sz="quarter" idx="11"/>
          </p:nvPr>
        </p:nvSpPr>
        <p:spPr>
          <a:xfrm>
            <a:off x="4004590" y="6552519"/>
            <a:ext cx="4114800" cy="365125"/>
          </a:xfrm>
        </p:spPr>
        <p:txBody>
          <a:bodyPr/>
          <a:lstStyle/>
          <a:p>
            <a:r>
              <a:rPr lang="en-US" dirty="0" smtClean="0"/>
              <a:t>M N KAPSE, SVPCET, NAGPUR</a:t>
            </a:r>
            <a:endParaRPr lang="en-US" dirty="0"/>
          </a:p>
        </p:txBody>
      </p:sp>
      <p:pic>
        <p:nvPicPr>
          <p:cNvPr id="409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4098" y="2804788"/>
            <a:ext cx="14763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Grp="1" noChangeAspect="1" noChangeArrowheads="1"/>
          </p:cNvPicPr>
          <p:nvPr>
            <p:ph idx="1"/>
          </p:nvPr>
        </p:nvPicPr>
        <p:blipFill rotWithShape="1">
          <a:blip r:embed="rId13">
            <a:duotone>
              <a:prstClr val="black"/>
              <a:schemeClr val="accent6">
                <a:tint val="45000"/>
                <a:satMod val="400000"/>
              </a:schemeClr>
            </a:duotone>
            <a:extLst>
              <a:ext uri="{28A0092B-C50C-407E-A947-70E740481C1C}">
                <a14:useLocalDpi xmlns:a14="http://schemas.microsoft.com/office/drawing/2010/main" val="0"/>
              </a:ext>
            </a:extLst>
          </a:blip>
          <a:srcRect l="5806" t="9014" r="44121" b="18009"/>
          <a:stretch/>
        </p:blipFill>
        <p:spPr bwMode="auto">
          <a:xfrm>
            <a:off x="256972" y="1632998"/>
            <a:ext cx="2912012" cy="3516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14">
            <a:extLst>
              <a:ext uri="{28A0092B-C50C-407E-A947-70E740481C1C}">
                <a14:useLocalDpi xmlns:a14="http://schemas.microsoft.com/office/drawing/2010/main" val="0"/>
              </a:ext>
            </a:extLst>
          </a:blip>
          <a:srcRect l="8361" t="47916" r="22828" b="28617"/>
          <a:stretch/>
        </p:blipFill>
        <p:spPr bwMode="auto">
          <a:xfrm>
            <a:off x="3987052" y="5006537"/>
            <a:ext cx="2919413" cy="121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descr="Image result for fixed point &amp; floating point dsp processor chip"/>
          <p:cNvPicPr>
            <a:picLocks noChangeAspect="1" noChangeArrowheads="1"/>
          </p:cNvPicPr>
          <p:nvPr/>
        </p:nvPicPr>
        <p:blipFill rotWithShape="1">
          <a:blip r:embed="rId15">
            <a:extLst>
              <a:ext uri="{28A0092B-C50C-407E-A947-70E740481C1C}">
                <a14:useLocalDpi xmlns:a14="http://schemas.microsoft.com/office/drawing/2010/main" val="0"/>
              </a:ext>
            </a:extLst>
          </a:blip>
          <a:srcRect l="6821" t="32622" r="28998" b="32928"/>
          <a:stretch/>
        </p:blipFill>
        <p:spPr bwMode="auto">
          <a:xfrm>
            <a:off x="507633" y="2294907"/>
            <a:ext cx="2410691" cy="1108363"/>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2918324" y="2285383"/>
            <a:ext cx="2286001" cy="111788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TMS320C5x</a:t>
            </a:r>
          </a:p>
          <a:p>
            <a:pPr algn="ctr"/>
            <a:r>
              <a:rPr lang="en-US" dirty="0" smtClean="0"/>
              <a:t>TMS320C54xx</a:t>
            </a:r>
          </a:p>
          <a:p>
            <a:pPr algn="ctr"/>
            <a:r>
              <a:rPr lang="en-US" dirty="0" smtClean="0"/>
              <a:t>TMS320C6x</a:t>
            </a:r>
            <a:endParaRPr lang="en-US" dirty="0"/>
          </a:p>
        </p:txBody>
      </p:sp>
      <p:sp>
        <p:nvSpPr>
          <p:cNvPr id="16" name="Oval 15"/>
          <p:cNvSpPr/>
          <p:nvPr/>
        </p:nvSpPr>
        <p:spPr>
          <a:xfrm>
            <a:off x="2255234" y="5254365"/>
            <a:ext cx="1731818" cy="111788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Motorola DSP563xx</a:t>
            </a:r>
            <a:endParaRPr lang="en-US" dirty="0"/>
          </a:p>
        </p:txBody>
      </p:sp>
      <p:pic>
        <p:nvPicPr>
          <p:cNvPr id="17" name="Picture 7"/>
          <p:cNvPicPr>
            <a:picLocks noChangeAspect="1" noChangeArrowheads="1"/>
          </p:cNvPicPr>
          <p:nvPr/>
        </p:nvPicPr>
        <p:blipFill rotWithShape="1">
          <a:blip r:embed="rId16">
            <a:duotone>
              <a:prstClr val="black"/>
              <a:schemeClr val="accent4">
                <a:tint val="45000"/>
                <a:satMod val="400000"/>
              </a:schemeClr>
            </a:duotone>
            <a:extLst>
              <a:ext uri="{28A0092B-C50C-407E-A947-70E740481C1C}">
                <a14:useLocalDpi xmlns:a14="http://schemas.microsoft.com/office/drawing/2010/main" val="0"/>
              </a:ext>
            </a:extLst>
          </a:blip>
          <a:srcRect l="8362" t="5067" r="5429" b="73575"/>
          <a:stretch/>
        </p:blipFill>
        <p:spPr bwMode="auto">
          <a:xfrm>
            <a:off x="8534400" y="1185244"/>
            <a:ext cx="3657600" cy="110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rotWithShape="1">
          <a:blip r:embed="rId14">
            <a:duotone>
              <a:prstClr val="black"/>
              <a:schemeClr val="accent4">
                <a:tint val="45000"/>
                <a:satMod val="400000"/>
              </a:schemeClr>
            </a:duotone>
            <a:extLst>
              <a:ext uri="{28A0092B-C50C-407E-A947-70E740481C1C}">
                <a14:useLocalDpi xmlns:a14="http://schemas.microsoft.com/office/drawing/2010/main" val="0"/>
              </a:ext>
            </a:extLst>
          </a:blip>
          <a:srcRect l="8362" t="25517" r="5429" b="53066"/>
          <a:stretch/>
        </p:blipFill>
        <p:spPr bwMode="auto">
          <a:xfrm>
            <a:off x="8534400" y="3700026"/>
            <a:ext cx="3657600" cy="111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rotWithShape="1">
          <a:blip r:embed="rId14">
            <a:extLst>
              <a:ext uri="{28A0092B-C50C-407E-A947-70E740481C1C}">
                <a14:useLocalDpi xmlns:a14="http://schemas.microsoft.com/office/drawing/2010/main" val="0"/>
              </a:ext>
            </a:extLst>
          </a:blip>
          <a:srcRect l="8362" t="75833" r="24428" b="5334"/>
          <a:stretch/>
        </p:blipFill>
        <p:spPr bwMode="auto">
          <a:xfrm>
            <a:off x="3161974" y="669904"/>
            <a:ext cx="2851556" cy="978480"/>
          </a:xfrm>
          <a:prstGeom prst="rect">
            <a:avLst/>
          </a:prstGeom>
          <a:noFill/>
          <a:ln>
            <a:noFill/>
          </a:ln>
        </p:spPr>
      </p:pic>
    </p:spTree>
    <p:extLst>
      <p:ext uri="{BB962C8B-B14F-4D97-AF65-F5344CB8AC3E}">
        <p14:creationId xmlns:p14="http://schemas.microsoft.com/office/powerpoint/2010/main" val="35971670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026"/>
          <p:cNvSpPr txBox="1">
            <a:spLocks noChangeArrowheads="1"/>
          </p:cNvSpPr>
          <p:nvPr/>
        </p:nvSpPr>
        <p:spPr bwMode="auto">
          <a:xfrm>
            <a:off x="304800" y="914400"/>
            <a:ext cx="11234057"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500"/>
              </a:spcBef>
              <a:spcAft>
                <a:spcPts val="500"/>
              </a:spcAft>
            </a:pPr>
            <a:r>
              <a:rPr lang="en-US" altLang="en-US" sz="2000" b="1" dirty="0">
                <a:solidFill>
                  <a:schemeClr val="accent2"/>
                </a:solidFill>
                <a:latin typeface="Arial" pitchFamily="34" charset="0"/>
              </a:rPr>
              <a:t>1982 TMS32010,</a:t>
            </a:r>
            <a:r>
              <a:rPr lang="en-US" altLang="en-US" sz="2000" b="1" dirty="0">
                <a:latin typeface="Arial" pitchFamily="34" charset="0"/>
              </a:rPr>
              <a:t>  TI introduces its first </a:t>
            </a:r>
            <a:r>
              <a:rPr lang="en-US" altLang="en-US" sz="2000" b="1" dirty="0" smtClean="0">
                <a:latin typeface="Arial" pitchFamily="34" charset="0"/>
              </a:rPr>
              <a:t>programmable general-purpose DSP to </a:t>
            </a:r>
            <a:r>
              <a:rPr lang="en-US" altLang="en-US" sz="2000" b="1" dirty="0">
                <a:latin typeface="Arial" pitchFamily="34" charset="0"/>
              </a:rPr>
              <a:t>market </a:t>
            </a:r>
            <a:br>
              <a:rPr lang="en-US" altLang="en-US" sz="2000" b="1" dirty="0">
                <a:latin typeface="Arial" pitchFamily="34" charset="0"/>
              </a:rPr>
            </a:br>
            <a:r>
              <a:rPr lang="en-US" altLang="en-US" b="1" dirty="0">
                <a:latin typeface="Arial" pitchFamily="34" charset="0"/>
              </a:rPr>
              <a:t>•</a:t>
            </a:r>
            <a:r>
              <a:rPr lang="en-US" altLang="en-US" sz="2000" b="1" dirty="0">
                <a:latin typeface="Arial" pitchFamily="34" charset="0"/>
              </a:rPr>
              <a:t> Operating at 5 MIPS.</a:t>
            </a:r>
            <a:br>
              <a:rPr lang="en-US" altLang="en-US" sz="2000" b="1" dirty="0">
                <a:latin typeface="Arial" pitchFamily="34" charset="0"/>
              </a:rPr>
            </a:br>
            <a:r>
              <a:rPr lang="en-US" altLang="en-US" b="1" dirty="0">
                <a:latin typeface="Arial" pitchFamily="34" charset="0"/>
              </a:rPr>
              <a:t>•</a:t>
            </a:r>
            <a:r>
              <a:rPr lang="en-US" altLang="en-US" sz="2000" b="1" dirty="0">
                <a:latin typeface="Arial" pitchFamily="34" charset="0"/>
              </a:rPr>
              <a:t> It was ideal for modems and defense applications.</a:t>
            </a:r>
          </a:p>
        </p:txBody>
      </p:sp>
      <p:sp>
        <p:nvSpPr>
          <p:cNvPr id="5123" name="Text Box 1028"/>
          <p:cNvSpPr txBox="1">
            <a:spLocks noChangeArrowheads="1"/>
          </p:cNvSpPr>
          <p:nvPr/>
        </p:nvSpPr>
        <p:spPr bwMode="auto">
          <a:xfrm>
            <a:off x="0" y="1"/>
            <a:ext cx="1097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b="1">
                <a:latin typeface="Arial" pitchFamily="34" charset="0"/>
              </a:rPr>
              <a:t>TI DSP History: Modem applications</a:t>
            </a:r>
          </a:p>
        </p:txBody>
      </p:sp>
      <p:sp>
        <p:nvSpPr>
          <p:cNvPr id="71685" name="Text Box 1029"/>
          <p:cNvSpPr txBox="1">
            <a:spLocks noChangeArrowheads="1"/>
          </p:cNvSpPr>
          <p:nvPr/>
        </p:nvSpPr>
        <p:spPr bwMode="auto">
          <a:xfrm>
            <a:off x="203199" y="2271881"/>
            <a:ext cx="11234057" cy="1574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500"/>
              </a:spcBef>
              <a:spcAft>
                <a:spcPts val="500"/>
              </a:spcAft>
            </a:pPr>
            <a:r>
              <a:rPr lang="en-US" altLang="en-US" sz="2000" b="1" dirty="0">
                <a:solidFill>
                  <a:schemeClr val="accent2"/>
                </a:solidFill>
                <a:latin typeface="Arial" pitchFamily="34" charset="0"/>
              </a:rPr>
              <a:t>1988 TMS320C3x,</a:t>
            </a:r>
            <a:r>
              <a:rPr lang="en-US" altLang="en-US" sz="2000" b="1" dirty="0">
                <a:latin typeface="Arial" pitchFamily="34" charset="0"/>
              </a:rPr>
              <a:t> TI introduces the industry’s </a:t>
            </a:r>
            <a:r>
              <a:rPr lang="en-US" altLang="en-US" sz="2000" b="1" dirty="0" smtClean="0">
                <a:latin typeface="Arial" pitchFamily="34" charset="0"/>
              </a:rPr>
              <a:t>first floating-point </a:t>
            </a:r>
            <a:r>
              <a:rPr lang="en-US" altLang="en-US" sz="2000" b="1" dirty="0">
                <a:latin typeface="Arial" pitchFamily="34" charset="0"/>
              </a:rPr>
              <a:t>DSP.</a:t>
            </a:r>
            <a:br>
              <a:rPr lang="en-US" altLang="en-US" sz="2000" b="1" dirty="0">
                <a:latin typeface="Arial" pitchFamily="34" charset="0"/>
              </a:rPr>
            </a:br>
            <a:r>
              <a:rPr lang="en-US" altLang="en-US" b="1" dirty="0">
                <a:latin typeface="Arial" pitchFamily="34" charset="0"/>
              </a:rPr>
              <a:t>•</a:t>
            </a:r>
            <a:r>
              <a:rPr lang="en-US" altLang="en-US" sz="2000" b="1" dirty="0">
                <a:latin typeface="Arial" pitchFamily="34" charset="0"/>
              </a:rPr>
              <a:t> High-performance applications demanding </a:t>
            </a:r>
            <a:r>
              <a:rPr lang="en-US" altLang="en-US" sz="2000" b="1" dirty="0" smtClean="0">
                <a:latin typeface="Arial" pitchFamily="34" charset="0"/>
              </a:rPr>
              <a:t>floating-point performance </a:t>
            </a:r>
            <a:r>
              <a:rPr lang="en-US" altLang="en-US" sz="2000" b="1" dirty="0">
                <a:latin typeface="Arial" pitchFamily="34" charset="0"/>
              </a:rPr>
              <a:t>include voice/fax mail, 3-D graphics</a:t>
            </a:r>
            <a:r>
              <a:rPr lang="en-US" altLang="en-US" sz="2000" b="1" dirty="0" smtClean="0">
                <a:latin typeface="Arial" pitchFamily="34" charset="0"/>
              </a:rPr>
              <a:t>, bar-code </a:t>
            </a:r>
            <a:r>
              <a:rPr lang="en-US" altLang="en-US" sz="2000" b="1" dirty="0">
                <a:latin typeface="Arial" pitchFamily="34" charset="0"/>
              </a:rPr>
              <a:t>scanners </a:t>
            </a:r>
            <a:r>
              <a:rPr lang="en-US" altLang="en-US" sz="2000" b="1" dirty="0" smtClean="0">
                <a:latin typeface="Arial" pitchFamily="34" charset="0"/>
              </a:rPr>
              <a:t> and </a:t>
            </a:r>
            <a:r>
              <a:rPr lang="en-US" altLang="en-US" sz="2000" b="1" dirty="0">
                <a:latin typeface="Arial" pitchFamily="34" charset="0"/>
              </a:rPr>
              <a:t>video conferencing audio and visual systems. </a:t>
            </a:r>
          </a:p>
          <a:p>
            <a:pPr>
              <a:spcBef>
                <a:spcPts val="500"/>
              </a:spcBef>
              <a:spcAft>
                <a:spcPts val="500"/>
              </a:spcAft>
            </a:pPr>
            <a:r>
              <a:rPr lang="en-US" altLang="en-US" b="1" dirty="0">
                <a:latin typeface="Arial" pitchFamily="34" charset="0"/>
              </a:rPr>
              <a:t>•</a:t>
            </a:r>
            <a:r>
              <a:rPr lang="en-US" altLang="en-US" sz="2000" b="1" dirty="0">
                <a:latin typeface="Arial" pitchFamily="34" charset="0"/>
              </a:rPr>
              <a:t> </a:t>
            </a:r>
            <a:r>
              <a:rPr lang="en-US" altLang="en-US" sz="2000" b="1" dirty="0">
                <a:solidFill>
                  <a:schemeClr val="accent2"/>
                </a:solidFill>
                <a:latin typeface="Arial" pitchFamily="34" charset="0"/>
              </a:rPr>
              <a:t>TMS320C1x,</a:t>
            </a:r>
            <a:r>
              <a:rPr lang="en-US" altLang="en-US" sz="2000" b="1" dirty="0">
                <a:latin typeface="Arial" pitchFamily="34" charset="0"/>
              </a:rPr>
              <a:t>  the world’s first DSP-based hearing </a:t>
            </a:r>
            <a:r>
              <a:rPr lang="en-US" altLang="en-US" sz="2000" b="1" dirty="0" smtClean="0">
                <a:latin typeface="Arial" pitchFamily="34" charset="0"/>
              </a:rPr>
              <a:t>aid uses </a:t>
            </a:r>
            <a:r>
              <a:rPr lang="en-US" altLang="en-US" sz="2000" b="1" dirty="0">
                <a:latin typeface="Arial" pitchFamily="34" charset="0"/>
              </a:rPr>
              <a:t>TI’s DSP.</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36</a:t>
            </a:fld>
            <a:endParaRPr lang="en-US"/>
          </a:p>
        </p:txBody>
      </p:sp>
    </p:spTree>
    <p:extLst>
      <p:ext uri="{BB962C8B-B14F-4D97-AF65-F5344CB8AC3E}">
        <p14:creationId xmlns:p14="http://schemas.microsoft.com/office/powerpoint/2010/main" val="33064945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0-#ppt_w/2"/>
                                          </p:val>
                                        </p:tav>
                                        <p:tav tm="100000">
                                          <p:val>
                                            <p:strVal val="#ppt_x"/>
                                          </p:val>
                                        </p:tav>
                                      </p:tavLst>
                                    </p:anim>
                                    <p:anim calcmode="lin" valueType="num">
                                      <p:cBhvr additive="base">
                                        <p:cTn id="8" dur="500" fill="hold"/>
                                        <p:tgtEl>
                                          <p:spTgt spid="716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5"/>
                                        </p:tgtEl>
                                        <p:attrNameLst>
                                          <p:attrName>style.visibility</p:attrName>
                                        </p:attrNameLst>
                                      </p:cBhvr>
                                      <p:to>
                                        <p:strVal val="visible"/>
                                      </p:to>
                                    </p:set>
                                    <p:anim calcmode="lin" valueType="num">
                                      <p:cBhvr additive="base">
                                        <p:cTn id="13" dur="500" fill="hold"/>
                                        <p:tgtEl>
                                          <p:spTgt spid="71685"/>
                                        </p:tgtEl>
                                        <p:attrNameLst>
                                          <p:attrName>ppt_x</p:attrName>
                                        </p:attrNameLst>
                                      </p:cBhvr>
                                      <p:tavLst>
                                        <p:tav tm="0">
                                          <p:val>
                                            <p:strVal val="0-#ppt_w/2"/>
                                          </p:val>
                                        </p:tav>
                                        <p:tav tm="100000">
                                          <p:val>
                                            <p:strVal val="#ppt_x"/>
                                          </p:val>
                                        </p:tav>
                                      </p:tavLst>
                                    </p:anim>
                                    <p:anim calcmode="lin" valueType="num">
                                      <p:cBhvr additive="base">
                                        <p:cTn id="14" dur="500" fill="hold"/>
                                        <p:tgtEl>
                                          <p:spTgt spid="71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026"/>
          <p:cNvSpPr txBox="1">
            <a:spLocks noChangeArrowheads="1"/>
          </p:cNvSpPr>
          <p:nvPr/>
        </p:nvSpPr>
        <p:spPr bwMode="auto">
          <a:xfrm>
            <a:off x="0" y="1"/>
            <a:ext cx="1219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b="1">
                <a:latin typeface="Arial" pitchFamily="34" charset="0"/>
              </a:rPr>
              <a:t>TI DSP History: Telecommunications applications</a:t>
            </a:r>
          </a:p>
        </p:txBody>
      </p:sp>
      <p:sp>
        <p:nvSpPr>
          <p:cNvPr id="6147" name="Text Box 1027"/>
          <p:cNvSpPr txBox="1">
            <a:spLocks noChangeArrowheads="1"/>
          </p:cNvSpPr>
          <p:nvPr/>
        </p:nvSpPr>
        <p:spPr bwMode="auto">
          <a:xfrm>
            <a:off x="304800" y="838200"/>
            <a:ext cx="11887200" cy="5057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500"/>
              </a:spcBef>
              <a:spcAft>
                <a:spcPts val="500"/>
              </a:spcAft>
            </a:pPr>
            <a:r>
              <a:rPr lang="en-US" altLang="en-US" sz="2000" b="1" dirty="0">
                <a:solidFill>
                  <a:srgbClr val="0000FF"/>
                </a:solidFill>
                <a:latin typeface="Arial" pitchFamily="34" charset="0"/>
              </a:rPr>
              <a:t>1989</a:t>
            </a:r>
            <a:r>
              <a:rPr lang="en-US" altLang="en-US" sz="2000" b="1" dirty="0">
                <a:latin typeface="Arial" pitchFamily="34" charset="0"/>
              </a:rPr>
              <a:t> </a:t>
            </a:r>
            <a:r>
              <a:rPr lang="en-US" altLang="en-US" sz="2000" b="1" dirty="0">
                <a:solidFill>
                  <a:schemeClr val="accent2"/>
                </a:solidFill>
                <a:latin typeface="Arial" pitchFamily="34" charset="0"/>
              </a:rPr>
              <a:t>TMS320C5x</a:t>
            </a:r>
            <a:r>
              <a:rPr lang="en-US" altLang="en-US" sz="2000" b="1" dirty="0">
                <a:latin typeface="Arial" pitchFamily="34" charset="0"/>
              </a:rPr>
              <a:t>, TI introduces highest performance fixed-point DSP generation in the industry, operating at 28 MIPS.</a:t>
            </a:r>
          </a:p>
          <a:p>
            <a:pPr>
              <a:spcBef>
                <a:spcPts val="500"/>
              </a:spcBef>
              <a:spcAft>
                <a:spcPts val="500"/>
              </a:spcAft>
            </a:pPr>
            <a:endParaRPr lang="en-US" altLang="en-US" sz="2000" b="1" dirty="0">
              <a:latin typeface="Arial" pitchFamily="34" charset="0"/>
            </a:endParaRPr>
          </a:p>
          <a:p>
            <a:pPr>
              <a:spcBef>
                <a:spcPts val="500"/>
              </a:spcBef>
              <a:spcAft>
                <a:spcPts val="500"/>
              </a:spcAft>
            </a:pPr>
            <a:r>
              <a:rPr lang="en-US" altLang="en-US" b="1" dirty="0">
                <a:latin typeface="Arial" pitchFamily="34" charset="0"/>
              </a:rPr>
              <a:t>•</a:t>
            </a:r>
            <a:r>
              <a:rPr lang="en-US" altLang="en-US" sz="2000" b="1" dirty="0">
                <a:latin typeface="Arial" pitchFamily="34" charset="0"/>
              </a:rPr>
              <a:t> The ‘C5x delivers 2 to 4 times the performance of any other </a:t>
            </a:r>
            <a:r>
              <a:rPr lang="en-US" altLang="en-US" sz="2000" b="1" u="sng" dirty="0">
                <a:latin typeface="Arial" pitchFamily="34" charset="0"/>
              </a:rPr>
              <a:t>fixed-point</a:t>
            </a:r>
            <a:r>
              <a:rPr lang="en-US" altLang="en-US" sz="2000" b="1" dirty="0">
                <a:latin typeface="Arial" pitchFamily="34" charset="0"/>
              </a:rPr>
              <a:t> DSP.</a:t>
            </a:r>
          </a:p>
          <a:p>
            <a:pPr>
              <a:spcBef>
                <a:spcPts val="500"/>
              </a:spcBef>
              <a:spcAft>
                <a:spcPts val="500"/>
              </a:spcAft>
            </a:pPr>
            <a:endParaRPr lang="en-US" altLang="en-US" sz="2000" b="1" dirty="0">
              <a:latin typeface="Arial" pitchFamily="34" charset="0"/>
            </a:endParaRPr>
          </a:p>
          <a:p>
            <a:pPr>
              <a:spcBef>
                <a:spcPts val="500"/>
              </a:spcBef>
              <a:spcAft>
                <a:spcPts val="500"/>
              </a:spcAft>
            </a:pPr>
            <a:r>
              <a:rPr lang="en-US" altLang="en-US" b="1" dirty="0">
                <a:latin typeface="Arial" pitchFamily="34" charset="0"/>
              </a:rPr>
              <a:t>•</a:t>
            </a:r>
            <a:r>
              <a:rPr lang="en-US" altLang="en-US" sz="2000" b="1" dirty="0">
                <a:latin typeface="Arial" pitchFamily="34" charset="0"/>
              </a:rPr>
              <a:t> Targeted to the industrial, communications, computer and automotive segments, the ‘C5x DSPs are used mainly in</a:t>
            </a:r>
          </a:p>
          <a:p>
            <a:pPr>
              <a:spcBef>
                <a:spcPts val="500"/>
              </a:spcBef>
              <a:spcAft>
                <a:spcPts val="500"/>
              </a:spcAft>
            </a:pP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cellular and cordless telephones,</a:t>
            </a:r>
          </a:p>
          <a:p>
            <a:pPr>
              <a:spcBef>
                <a:spcPts val="500"/>
              </a:spcBef>
              <a:spcAft>
                <a:spcPts val="500"/>
              </a:spcAft>
            </a:pP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high-speed modems,</a:t>
            </a:r>
          </a:p>
          <a:p>
            <a:pPr>
              <a:spcBef>
                <a:spcPts val="500"/>
              </a:spcBef>
              <a:spcAft>
                <a:spcPts val="500"/>
              </a:spcAft>
            </a:pP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printers and</a:t>
            </a:r>
          </a:p>
          <a:p>
            <a:pPr>
              <a:spcBef>
                <a:spcPts val="500"/>
              </a:spcBef>
              <a:spcAft>
                <a:spcPts val="500"/>
              </a:spcAft>
            </a:pP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copiers.</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37</a:t>
            </a:fld>
            <a:endParaRPr lang="en-US"/>
          </a:p>
        </p:txBody>
      </p:sp>
    </p:spTree>
    <p:extLst>
      <p:ext uri="{BB962C8B-B14F-4D97-AF65-F5344CB8AC3E}">
        <p14:creationId xmlns:p14="http://schemas.microsoft.com/office/powerpoint/2010/main" val="2896906723"/>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026"/>
          <p:cNvSpPr txBox="1">
            <a:spLocks noChangeArrowheads="1"/>
          </p:cNvSpPr>
          <p:nvPr/>
        </p:nvSpPr>
        <p:spPr bwMode="auto">
          <a:xfrm>
            <a:off x="406400" y="762001"/>
            <a:ext cx="11785600" cy="32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500"/>
              </a:spcBef>
              <a:spcAft>
                <a:spcPts val="500"/>
              </a:spcAft>
            </a:pPr>
            <a:r>
              <a:rPr lang="en-US" altLang="en-US" sz="2000" b="1" dirty="0">
                <a:solidFill>
                  <a:srgbClr val="0000FF"/>
                </a:solidFill>
                <a:latin typeface="Arial" pitchFamily="34" charset="0"/>
              </a:rPr>
              <a:t>1992</a:t>
            </a:r>
            <a:r>
              <a:rPr lang="en-US" altLang="en-US" sz="2000" b="1" dirty="0">
                <a:latin typeface="Arial" pitchFamily="34" charset="0"/>
              </a:rPr>
              <a:t> DSPs become one of the fastest growing segments within the </a:t>
            </a:r>
            <a:r>
              <a:rPr lang="en-US" altLang="en-US" sz="2000" b="1" u="sng" dirty="0">
                <a:latin typeface="Arial" pitchFamily="34" charset="0"/>
              </a:rPr>
              <a:t>automobile electronics market</a:t>
            </a:r>
            <a:r>
              <a:rPr lang="en-US" altLang="en-US" sz="2000" b="1" dirty="0">
                <a:latin typeface="Arial" pitchFamily="34" charset="0"/>
              </a:rPr>
              <a:t>.</a:t>
            </a:r>
          </a:p>
          <a:p>
            <a:pPr>
              <a:spcBef>
                <a:spcPts val="500"/>
              </a:spcBef>
              <a:spcAft>
                <a:spcPts val="500"/>
              </a:spcAft>
            </a:pPr>
            <a:r>
              <a:rPr lang="en-US" altLang="en-US" sz="2000" b="1" dirty="0">
                <a:latin typeface="Arial" pitchFamily="34" charset="0"/>
              </a:rPr>
              <a:t>The math-intensive, real-time calculating capabilities of DSPs provide future solutions for</a:t>
            </a:r>
          </a:p>
          <a:p>
            <a:pPr>
              <a:spcBef>
                <a:spcPts val="500"/>
              </a:spcBef>
              <a:spcAft>
                <a:spcPts val="500"/>
              </a:spcAft>
            </a:pP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active suspension,</a:t>
            </a:r>
            <a:br>
              <a:rPr lang="en-US" altLang="en-US" sz="2000" b="1" dirty="0">
                <a:latin typeface="Arial" pitchFamily="34" charset="0"/>
              </a:rPr>
            </a:b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closed-loop engine control systems,</a:t>
            </a:r>
            <a:br>
              <a:rPr lang="en-US" altLang="en-US" sz="2000" b="1" dirty="0">
                <a:latin typeface="Arial" pitchFamily="34" charset="0"/>
              </a:rPr>
            </a:b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intelligent cruise control radar systems,</a:t>
            </a:r>
            <a:br>
              <a:rPr lang="en-US" altLang="en-US" sz="2000" b="1" dirty="0">
                <a:latin typeface="Arial" pitchFamily="34" charset="0"/>
              </a:rPr>
            </a:br>
            <a:r>
              <a:rPr lang="en-US" altLang="en-US" sz="2000" b="1" dirty="0">
                <a:latin typeface="Arial" pitchFamily="34" charset="0"/>
              </a:rPr>
              <a:t>	</a:t>
            </a:r>
            <a:r>
              <a:rPr lang="en-US" altLang="en-US" b="1" dirty="0">
                <a:latin typeface="Arial" pitchFamily="34" charset="0"/>
              </a:rPr>
              <a:t>•</a:t>
            </a:r>
            <a:r>
              <a:rPr lang="en-US" altLang="en-US" sz="2000" b="1" dirty="0">
                <a:latin typeface="Arial" pitchFamily="34" charset="0"/>
              </a:rPr>
              <a:t>  anti-skid braking systems and</a:t>
            </a:r>
            <a:br>
              <a:rPr lang="en-US" altLang="en-US" sz="2000" b="1" dirty="0">
                <a:latin typeface="Arial" pitchFamily="34" charset="0"/>
              </a:rPr>
            </a:br>
            <a:r>
              <a:rPr lang="en-US" altLang="en-US" sz="2000" b="1" dirty="0">
                <a:latin typeface="Arial" pitchFamily="34" charset="0"/>
              </a:rPr>
              <a:t>	</a:t>
            </a:r>
            <a:r>
              <a:rPr lang="en-US" altLang="en-US" b="1" dirty="0">
                <a:latin typeface="Arial" pitchFamily="34" charset="0"/>
              </a:rPr>
              <a:t>• </a:t>
            </a:r>
            <a:r>
              <a:rPr lang="en-US" altLang="en-US" sz="2000" b="1" dirty="0">
                <a:latin typeface="Arial" pitchFamily="34" charset="0"/>
              </a:rPr>
              <a:t> car entertainment systems.</a:t>
            </a:r>
          </a:p>
        </p:txBody>
      </p:sp>
      <p:sp>
        <p:nvSpPr>
          <p:cNvPr id="7171" name="Text Box 1027"/>
          <p:cNvSpPr txBox="1">
            <a:spLocks noChangeArrowheads="1"/>
          </p:cNvSpPr>
          <p:nvPr/>
        </p:nvSpPr>
        <p:spPr bwMode="auto">
          <a:xfrm>
            <a:off x="0" y="1"/>
            <a:ext cx="1178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b="1">
                <a:latin typeface="Arial" pitchFamily="34" charset="0"/>
              </a:rPr>
              <a:t>TI DSP History: Automobile applications</a:t>
            </a:r>
          </a:p>
        </p:txBody>
      </p:sp>
      <p:sp>
        <p:nvSpPr>
          <p:cNvPr id="73732" name="Text Box 1028"/>
          <p:cNvSpPr txBox="1">
            <a:spLocks noChangeArrowheads="1"/>
          </p:cNvSpPr>
          <p:nvPr/>
        </p:nvSpPr>
        <p:spPr bwMode="auto">
          <a:xfrm>
            <a:off x="406400" y="5257800"/>
            <a:ext cx="11785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500"/>
              </a:spcBef>
              <a:spcAft>
                <a:spcPts val="500"/>
              </a:spcAft>
            </a:pPr>
            <a:r>
              <a:rPr lang="en-US" altLang="en-US" sz="2000" b="1">
                <a:solidFill>
                  <a:schemeClr val="accent2"/>
                </a:solidFill>
                <a:latin typeface="Arial" pitchFamily="34" charset="0"/>
              </a:rPr>
              <a:t>Cadillac</a:t>
            </a:r>
            <a:r>
              <a:rPr lang="en-US" altLang="en-US" sz="2000" b="1">
                <a:latin typeface="Arial" pitchFamily="34" charset="0"/>
              </a:rPr>
              <a:t> introduces the </a:t>
            </a:r>
            <a:r>
              <a:rPr lang="en-US" altLang="en-US" sz="2000" b="1">
                <a:solidFill>
                  <a:schemeClr val="accent2"/>
                </a:solidFill>
                <a:latin typeface="Arial" pitchFamily="34" charset="0"/>
              </a:rPr>
              <a:t>1993 model Allante</a:t>
            </a:r>
            <a:r>
              <a:rPr lang="en-US" altLang="en-US" sz="2000" b="1">
                <a:latin typeface="Arial" pitchFamily="34" charset="0"/>
              </a:rPr>
              <a:t> featuring a TI DSP-based road sensing system for a smoother ride, less roll and tighter cornering.</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38</a:t>
            </a:fld>
            <a:endParaRPr lang="en-US"/>
          </a:p>
        </p:txBody>
      </p:sp>
    </p:spTree>
    <p:extLst>
      <p:ext uri="{BB962C8B-B14F-4D97-AF65-F5344CB8AC3E}">
        <p14:creationId xmlns:p14="http://schemas.microsoft.com/office/powerpoint/2010/main" val="18730440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0-#ppt_w/2"/>
                                          </p:val>
                                        </p:tav>
                                        <p:tav tm="100000">
                                          <p:val>
                                            <p:strVal val="#ppt_x"/>
                                          </p:val>
                                        </p:tav>
                                      </p:tavLst>
                                    </p:anim>
                                    <p:anim calcmode="lin" valueType="num">
                                      <p:cBhvr additive="base">
                                        <p:cTn id="8" dur="500" fill="hold"/>
                                        <p:tgtEl>
                                          <p:spTgt spid="737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32"/>
                                        </p:tgtEl>
                                        <p:attrNameLst>
                                          <p:attrName>style.visibility</p:attrName>
                                        </p:attrNameLst>
                                      </p:cBhvr>
                                      <p:to>
                                        <p:strVal val="visible"/>
                                      </p:to>
                                    </p:set>
                                    <p:anim calcmode="lin" valueType="num">
                                      <p:cBhvr additive="base">
                                        <p:cTn id="13" dur="500" fill="hold"/>
                                        <p:tgtEl>
                                          <p:spTgt spid="73732"/>
                                        </p:tgtEl>
                                        <p:attrNameLst>
                                          <p:attrName>ppt_x</p:attrName>
                                        </p:attrNameLst>
                                      </p:cBhvr>
                                      <p:tavLst>
                                        <p:tav tm="0">
                                          <p:val>
                                            <p:strVal val="0-#ppt_w/2"/>
                                          </p:val>
                                        </p:tav>
                                        <p:tav tm="100000">
                                          <p:val>
                                            <p:strVal val="#ppt_x"/>
                                          </p:val>
                                        </p:tav>
                                      </p:tavLst>
                                    </p:anim>
                                    <p:anim calcmode="lin" valueType="num">
                                      <p:cBhvr additive="base">
                                        <p:cTn id="14" dur="500" fill="hold"/>
                                        <p:tgtEl>
                                          <p:spTgt spid="737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0" y="1"/>
            <a:ext cx="1219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b="1">
                <a:latin typeface="Arial" pitchFamily="34" charset="0"/>
              </a:rPr>
              <a:t>TI DSP History: Hard Disk Drive applications</a:t>
            </a:r>
          </a:p>
        </p:txBody>
      </p:sp>
      <p:sp>
        <p:nvSpPr>
          <p:cNvPr id="74755" name="Text Box 3"/>
          <p:cNvSpPr txBox="1">
            <a:spLocks noChangeArrowheads="1"/>
          </p:cNvSpPr>
          <p:nvPr/>
        </p:nvSpPr>
        <p:spPr bwMode="auto">
          <a:xfrm>
            <a:off x="304800" y="838200"/>
            <a:ext cx="11582400" cy="324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50000"/>
              </a:lnSpc>
              <a:spcBef>
                <a:spcPts val="500"/>
              </a:spcBef>
              <a:spcAft>
                <a:spcPts val="500"/>
              </a:spcAft>
            </a:pPr>
            <a:r>
              <a:rPr lang="en-US" altLang="en-US" sz="2000" b="1" dirty="0">
                <a:solidFill>
                  <a:schemeClr val="accent2"/>
                </a:solidFill>
                <a:latin typeface="Arial" pitchFamily="34" charset="0"/>
              </a:rPr>
              <a:t>1994</a:t>
            </a:r>
            <a:r>
              <a:rPr lang="en-US" altLang="en-US" sz="2000" b="1" dirty="0">
                <a:latin typeface="Arial" pitchFamily="34" charset="0"/>
              </a:rPr>
              <a:t> DSP technology enables the first uniprocessor DSP hard disc drive (HDD) from </a:t>
            </a:r>
            <a:r>
              <a:rPr lang="en-US" altLang="en-US" sz="2000" b="1" dirty="0">
                <a:solidFill>
                  <a:schemeClr val="accent2"/>
                </a:solidFill>
                <a:latin typeface="Arial" pitchFamily="34" charset="0"/>
              </a:rPr>
              <a:t>Maxtor Corp.</a:t>
            </a:r>
            <a:r>
              <a:rPr lang="en-US" altLang="en-US" sz="2000" b="1" dirty="0">
                <a:latin typeface="Arial" pitchFamily="34" charset="0"/>
              </a:rPr>
              <a:t> </a:t>
            </a:r>
            <a:r>
              <a:rPr lang="en-US" altLang="en-US" sz="2000" b="1" dirty="0" smtClean="0">
                <a:latin typeface="Arial" pitchFamily="34" charset="0"/>
              </a:rPr>
              <a:t>the </a:t>
            </a:r>
            <a:r>
              <a:rPr lang="en-US" altLang="en-US" sz="2000" b="1" dirty="0">
                <a:latin typeface="Arial" pitchFamily="34" charset="0"/>
              </a:rPr>
              <a:t>171-megabyte PCMCIA Type III HDD.</a:t>
            </a:r>
          </a:p>
          <a:p>
            <a:pPr>
              <a:lnSpc>
                <a:spcPct val="150000"/>
              </a:lnSpc>
              <a:spcBef>
                <a:spcPts val="500"/>
              </a:spcBef>
              <a:spcAft>
                <a:spcPts val="500"/>
              </a:spcAft>
            </a:pPr>
            <a:r>
              <a:rPr lang="en-US" altLang="en-US" b="1" dirty="0">
                <a:latin typeface="Arial" pitchFamily="34" charset="0"/>
              </a:rPr>
              <a:t>•</a:t>
            </a:r>
            <a:r>
              <a:rPr lang="en-US" altLang="en-US" sz="2000" b="1" dirty="0">
                <a:latin typeface="Arial" pitchFamily="34" charset="0"/>
              </a:rPr>
              <a:t>  By replacing a number of microcontrollers, drive costs were cut by </a:t>
            </a:r>
            <a:r>
              <a:rPr lang="en-US" altLang="en-US" sz="2000" b="1" dirty="0">
                <a:solidFill>
                  <a:schemeClr val="accent2"/>
                </a:solidFill>
                <a:latin typeface="Arial" pitchFamily="34" charset="0"/>
              </a:rPr>
              <a:t>30 percent</a:t>
            </a:r>
            <a:r>
              <a:rPr lang="en-US" altLang="en-US" sz="2000" b="1" dirty="0">
                <a:latin typeface="Arial" pitchFamily="34" charset="0"/>
              </a:rPr>
              <a:t> while battery life was extended and storage capacity increased. </a:t>
            </a:r>
          </a:p>
          <a:p>
            <a:pPr>
              <a:lnSpc>
                <a:spcPct val="150000"/>
              </a:lnSpc>
              <a:spcBef>
                <a:spcPts val="500"/>
              </a:spcBef>
              <a:spcAft>
                <a:spcPts val="500"/>
              </a:spcAft>
            </a:pPr>
            <a:r>
              <a:rPr lang="en-US" altLang="en-US" b="1" dirty="0">
                <a:latin typeface="Arial" pitchFamily="34" charset="0"/>
              </a:rPr>
              <a:t>•</a:t>
            </a:r>
            <a:r>
              <a:rPr lang="en-US" altLang="en-US" sz="2000" b="1" dirty="0">
                <a:latin typeface="Arial" pitchFamily="34" charset="0"/>
              </a:rPr>
              <a:t>  In 1994, more than </a:t>
            </a:r>
            <a:r>
              <a:rPr lang="en-US" altLang="en-US" sz="2000" b="1" dirty="0">
                <a:solidFill>
                  <a:schemeClr val="accent2"/>
                </a:solidFill>
                <a:latin typeface="Arial" pitchFamily="34" charset="0"/>
              </a:rPr>
              <a:t>95 percent</a:t>
            </a:r>
            <a:r>
              <a:rPr lang="en-US" altLang="en-US" sz="2000" b="1" dirty="0">
                <a:latin typeface="Arial" pitchFamily="34" charset="0"/>
              </a:rPr>
              <a:t> of all high performance disk drives with a DSP inside contain a TI TMS320 DSP.</a:t>
            </a:r>
          </a:p>
        </p:txBody>
      </p:sp>
      <p:sp>
        <p:nvSpPr>
          <p:cNvPr id="74756" name="Text Box 4"/>
          <p:cNvSpPr txBox="1">
            <a:spLocks noChangeArrowheads="1"/>
          </p:cNvSpPr>
          <p:nvPr/>
        </p:nvSpPr>
        <p:spPr bwMode="auto">
          <a:xfrm>
            <a:off x="304800" y="4140368"/>
            <a:ext cx="11887200" cy="142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50000"/>
              </a:lnSpc>
              <a:spcBef>
                <a:spcPts val="500"/>
              </a:spcBef>
              <a:spcAft>
                <a:spcPts val="500"/>
              </a:spcAft>
            </a:pPr>
            <a:r>
              <a:rPr lang="en-US" altLang="en-US" sz="2000" b="1" dirty="0">
                <a:solidFill>
                  <a:schemeClr val="accent2"/>
                </a:solidFill>
                <a:latin typeface="Arial" pitchFamily="34" charset="0"/>
              </a:rPr>
              <a:t>1996</a:t>
            </a:r>
            <a:r>
              <a:rPr lang="en-US" altLang="en-US" sz="2000" b="1" dirty="0">
                <a:latin typeface="Arial" pitchFamily="34" charset="0"/>
              </a:rPr>
              <a:t> TI's T320C2xLP </a:t>
            </a:r>
            <a:r>
              <a:rPr lang="en-US" altLang="en-US" sz="2000" b="1" dirty="0" err="1">
                <a:latin typeface="Arial" pitchFamily="34" charset="0"/>
              </a:rPr>
              <a:t>cDSP</a:t>
            </a:r>
            <a:r>
              <a:rPr lang="en-US" altLang="en-US" sz="2000" b="1" dirty="0">
                <a:latin typeface="Arial" pitchFamily="34" charset="0"/>
              </a:rPr>
              <a:t> technology enables </a:t>
            </a:r>
            <a:r>
              <a:rPr lang="en-US" altLang="en-US" sz="2000" b="1" dirty="0">
                <a:solidFill>
                  <a:schemeClr val="accent2"/>
                </a:solidFill>
                <a:latin typeface="Arial" pitchFamily="34" charset="0"/>
              </a:rPr>
              <a:t>Seagate,</a:t>
            </a:r>
            <a:r>
              <a:rPr lang="en-US" altLang="en-US" sz="2000" b="1" dirty="0">
                <a:latin typeface="Arial" pitchFamily="34" charset="0"/>
              </a:rPr>
              <a:t> one of the world’s largest hard disk drive (HDD) maker, to develop the first mainstream 3.5-inch HDD to adopt a uniprocessor DSP design, integrating logic, flash memory, and a DSP core into a single unit. </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39</a:t>
            </a:fld>
            <a:endParaRPr lang="en-US"/>
          </a:p>
        </p:txBody>
      </p:sp>
    </p:spTree>
    <p:extLst>
      <p:ext uri="{BB962C8B-B14F-4D97-AF65-F5344CB8AC3E}">
        <p14:creationId xmlns:p14="http://schemas.microsoft.com/office/powerpoint/2010/main" val="41855977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anim calcmode="lin" valueType="num">
                                      <p:cBhvr additive="base">
                                        <p:cTn id="7" dur="500" fill="hold"/>
                                        <p:tgtEl>
                                          <p:spTgt spid="74755"/>
                                        </p:tgtEl>
                                        <p:attrNameLst>
                                          <p:attrName>ppt_x</p:attrName>
                                        </p:attrNameLst>
                                      </p:cBhvr>
                                      <p:tavLst>
                                        <p:tav tm="0">
                                          <p:val>
                                            <p:strVal val="0-#ppt_w/2"/>
                                          </p:val>
                                        </p:tav>
                                        <p:tav tm="100000">
                                          <p:val>
                                            <p:strVal val="#ppt_x"/>
                                          </p:val>
                                        </p:tav>
                                      </p:tavLst>
                                    </p:anim>
                                    <p:anim calcmode="lin" valueType="num">
                                      <p:cBhvr additive="base">
                                        <p:cTn id="8" dur="500" fill="hold"/>
                                        <p:tgtEl>
                                          <p:spTgt spid="747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6"/>
                                        </p:tgtEl>
                                        <p:attrNameLst>
                                          <p:attrName>style.visibility</p:attrName>
                                        </p:attrNameLst>
                                      </p:cBhvr>
                                      <p:to>
                                        <p:strVal val="visible"/>
                                      </p:to>
                                    </p:set>
                                    <p:anim calcmode="lin" valueType="num">
                                      <p:cBhvr additive="base">
                                        <p:cTn id="13" dur="500" fill="hold"/>
                                        <p:tgtEl>
                                          <p:spTgt spid="74756"/>
                                        </p:tgtEl>
                                        <p:attrNameLst>
                                          <p:attrName>ppt_x</p:attrName>
                                        </p:attrNameLst>
                                      </p:cBhvr>
                                      <p:tavLst>
                                        <p:tav tm="0">
                                          <p:val>
                                            <p:strVal val="0-#ppt_w/2"/>
                                          </p:val>
                                        </p:tav>
                                        <p:tav tm="100000">
                                          <p:val>
                                            <p:strVal val="#ppt_x"/>
                                          </p:val>
                                        </p:tav>
                                      </p:tavLst>
                                    </p:anim>
                                    <p:anim calcmode="lin" valueType="num">
                                      <p:cBhvr additive="base">
                                        <p:cTn id="14" dur="500" fill="hold"/>
                                        <p:tgtEl>
                                          <p:spTgt spid="747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autoUpdateAnimBg="0"/>
      <p:bldP spid="7475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6"/>
          <a:ext cx="10515600" cy="774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p:cNvGraphicFramePr>
            <a:graphicFrameLocks noGrp="1"/>
          </p:cNvGraphicFramePr>
          <p:nvPr>
            <p:ph idx="1"/>
            <p:extLst>
              <p:ext uri="{D42A27DB-BD31-4B8C-83A1-F6EECF244321}">
                <p14:modId xmlns:p14="http://schemas.microsoft.com/office/powerpoint/2010/main" val="3104994891"/>
              </p:ext>
            </p:extLst>
          </p:nvPr>
        </p:nvGraphicFramePr>
        <p:xfrm>
          <a:off x="838200" y="1659988"/>
          <a:ext cx="10515600" cy="457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p:cNvSpPr>
            <a:spLocks noGrp="1"/>
          </p:cNvSpPr>
          <p:nvPr>
            <p:ph type="sldNum" sz="quarter" idx="12"/>
          </p:nvPr>
        </p:nvSpPr>
        <p:spPr/>
        <p:txBody>
          <a:bodyPr/>
          <a:lstStyle/>
          <a:p>
            <a:fld id="{89CC9FFE-8727-4B0B-938A-CAAF0A5CF86C}" type="slidenum">
              <a:rPr lang="en-US" smtClean="0"/>
              <a:t>4</a:t>
            </a:fld>
            <a:endParaRPr lang="en-US"/>
          </a:p>
        </p:txBody>
      </p:sp>
      <p:sp>
        <p:nvSpPr>
          <p:cNvPr id="3" name="Footer Placeholder 2"/>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1190949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graphicEl>
                                              <a:dgm id="{D3759CB1-D982-44A0-95D5-2B342D1B0073}"/>
                                            </p:graphicEl>
                                          </p:spTgt>
                                        </p:tgtEl>
                                        <p:attrNameLst>
                                          <p:attrName>style.visibility</p:attrName>
                                        </p:attrNameLst>
                                      </p:cBhvr>
                                      <p:to>
                                        <p:strVal val="visible"/>
                                      </p:to>
                                    </p:set>
                                    <p:anim calcmode="lin" valueType="num">
                                      <p:cBhvr additive="base">
                                        <p:cTn id="7" dur="500" fill="hold"/>
                                        <p:tgtEl>
                                          <p:spTgt spid="2">
                                            <p:graphicEl>
                                              <a:dgm id="{D3759CB1-D982-44A0-95D5-2B342D1B007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graphicEl>
                                              <a:dgm id="{D3759CB1-D982-44A0-95D5-2B342D1B0073}"/>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graphicEl>
                                              <a:dgm id="{CD29A142-1085-4AE0-80BF-7F208B145597}"/>
                                            </p:graphicEl>
                                          </p:spTgt>
                                        </p:tgtEl>
                                        <p:attrNameLst>
                                          <p:attrName>style.visibility</p:attrName>
                                        </p:attrNameLst>
                                      </p:cBhvr>
                                      <p:to>
                                        <p:strVal val="visible"/>
                                      </p:to>
                                    </p:set>
                                    <p:anim calcmode="lin" valueType="num">
                                      <p:cBhvr additive="base">
                                        <p:cTn id="13" dur="500" fill="hold"/>
                                        <p:tgtEl>
                                          <p:spTgt spid="2">
                                            <p:graphicEl>
                                              <a:dgm id="{CD29A142-1085-4AE0-80BF-7F208B145597}"/>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graphicEl>
                                              <a:dgm id="{CD29A142-1085-4AE0-80BF-7F208B145597}"/>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graphicEl>
                                              <a:dgm id="{854B3D2D-E419-46A6-8CAA-E564A589617B}"/>
                                            </p:graphicEl>
                                          </p:spTgt>
                                        </p:tgtEl>
                                        <p:attrNameLst>
                                          <p:attrName>style.visibility</p:attrName>
                                        </p:attrNameLst>
                                      </p:cBhvr>
                                      <p:to>
                                        <p:strVal val="visible"/>
                                      </p:to>
                                    </p:set>
                                    <p:anim calcmode="lin" valueType="num">
                                      <p:cBhvr additive="base">
                                        <p:cTn id="19" dur="500" fill="hold"/>
                                        <p:tgtEl>
                                          <p:spTgt spid="2">
                                            <p:graphicEl>
                                              <a:dgm id="{854B3D2D-E419-46A6-8CAA-E564A589617B}"/>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graphicEl>
                                              <a:dgm id="{854B3D2D-E419-46A6-8CAA-E564A589617B}"/>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graphicEl>
                                              <a:dgm id="{150E4F7F-DA77-48A2-B730-9CD1050A037F}"/>
                                            </p:graphicEl>
                                          </p:spTgt>
                                        </p:tgtEl>
                                        <p:attrNameLst>
                                          <p:attrName>style.visibility</p:attrName>
                                        </p:attrNameLst>
                                      </p:cBhvr>
                                      <p:to>
                                        <p:strVal val="visible"/>
                                      </p:to>
                                    </p:set>
                                    <p:anim calcmode="lin" valueType="num">
                                      <p:cBhvr additive="base">
                                        <p:cTn id="25" dur="500" fill="hold"/>
                                        <p:tgtEl>
                                          <p:spTgt spid="2">
                                            <p:graphicEl>
                                              <a:dgm id="{150E4F7F-DA77-48A2-B730-9CD1050A037F}"/>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graphicEl>
                                              <a:dgm id="{150E4F7F-DA77-48A2-B730-9CD1050A037F}"/>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graphicEl>
                                              <a:dgm id="{C6214471-A3BA-4096-A367-F80AFA36BE59}"/>
                                            </p:graphicEl>
                                          </p:spTgt>
                                        </p:tgtEl>
                                        <p:attrNameLst>
                                          <p:attrName>style.visibility</p:attrName>
                                        </p:attrNameLst>
                                      </p:cBhvr>
                                      <p:to>
                                        <p:strVal val="visible"/>
                                      </p:to>
                                    </p:set>
                                    <p:anim calcmode="lin" valueType="num">
                                      <p:cBhvr additive="base">
                                        <p:cTn id="31" dur="500" fill="hold"/>
                                        <p:tgtEl>
                                          <p:spTgt spid="2">
                                            <p:graphicEl>
                                              <a:dgm id="{C6214471-A3BA-4096-A367-F80AFA36BE5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graphicEl>
                                              <a:dgm id="{C6214471-A3BA-4096-A367-F80AFA36BE5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graphicEl>
                                              <a:dgm id="{5E68DE81-4C86-44E6-8D98-E2C9B09D4A11}"/>
                                            </p:graphicEl>
                                          </p:spTgt>
                                        </p:tgtEl>
                                        <p:attrNameLst>
                                          <p:attrName>style.visibility</p:attrName>
                                        </p:attrNameLst>
                                      </p:cBhvr>
                                      <p:to>
                                        <p:strVal val="visible"/>
                                      </p:to>
                                    </p:set>
                                    <p:anim calcmode="lin" valueType="num">
                                      <p:cBhvr additive="base">
                                        <p:cTn id="37" dur="500" fill="hold"/>
                                        <p:tgtEl>
                                          <p:spTgt spid="2">
                                            <p:graphicEl>
                                              <a:dgm id="{5E68DE81-4C86-44E6-8D98-E2C9B09D4A11}"/>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graphicEl>
                                              <a:dgm id="{5E68DE81-4C86-44E6-8D98-E2C9B09D4A1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406400" y="915988"/>
            <a:ext cx="11379200" cy="142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50000"/>
              </a:lnSpc>
              <a:spcBef>
                <a:spcPts val="500"/>
              </a:spcBef>
              <a:spcAft>
                <a:spcPts val="500"/>
              </a:spcAft>
            </a:pPr>
            <a:r>
              <a:rPr lang="en-US" altLang="en-US" sz="2000" b="1" dirty="0">
                <a:solidFill>
                  <a:schemeClr val="accent2"/>
                </a:solidFill>
                <a:latin typeface="Arial" pitchFamily="34" charset="0"/>
              </a:rPr>
              <a:t>1999</a:t>
            </a:r>
            <a:r>
              <a:rPr lang="en-US" altLang="en-US" sz="2000" b="1" dirty="0">
                <a:latin typeface="Arial" pitchFamily="34" charset="0"/>
              </a:rPr>
              <a:t> Provides the first complete DSP-based solution, for the </a:t>
            </a:r>
            <a:r>
              <a:rPr lang="en-US" altLang="en-US" sz="2000" b="1" u="sng" dirty="0">
                <a:solidFill>
                  <a:schemeClr val="accent2"/>
                </a:solidFill>
                <a:latin typeface="Arial" pitchFamily="34" charset="0"/>
              </a:rPr>
              <a:t>secure downloading of music</a:t>
            </a:r>
            <a:r>
              <a:rPr lang="en-US" altLang="en-US" sz="2000" b="1" dirty="0">
                <a:latin typeface="Arial" pitchFamily="34" charset="0"/>
              </a:rPr>
              <a:t> off the Internet onto portable audio devices, with Liquid Audio Inc., the </a:t>
            </a:r>
            <a:r>
              <a:rPr lang="en-US" altLang="en-US" sz="2000" b="1" dirty="0" err="1">
                <a:latin typeface="Arial" pitchFamily="34" charset="0"/>
              </a:rPr>
              <a:t>Fraunhofer</a:t>
            </a:r>
            <a:r>
              <a:rPr lang="en-US" altLang="en-US" sz="2000" b="1" dirty="0">
                <a:latin typeface="Arial" pitchFamily="34" charset="0"/>
              </a:rPr>
              <a:t> Institute for Integrated Circuits and SanDisk Corp.</a:t>
            </a:r>
          </a:p>
        </p:txBody>
      </p:sp>
      <p:sp>
        <p:nvSpPr>
          <p:cNvPr id="9219" name="Text Box 3"/>
          <p:cNvSpPr txBox="1">
            <a:spLocks noChangeArrowheads="1"/>
          </p:cNvSpPr>
          <p:nvPr/>
        </p:nvSpPr>
        <p:spPr bwMode="auto">
          <a:xfrm>
            <a:off x="0" y="1"/>
            <a:ext cx="1046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b="1">
                <a:latin typeface="Arial" pitchFamily="34" charset="0"/>
              </a:rPr>
              <a:t>TI DSP History: Internet applications</a:t>
            </a:r>
          </a:p>
        </p:txBody>
      </p:sp>
      <p:sp>
        <p:nvSpPr>
          <p:cNvPr id="75780" name="Text Box 4"/>
          <p:cNvSpPr txBox="1">
            <a:spLocks noChangeArrowheads="1"/>
          </p:cNvSpPr>
          <p:nvPr/>
        </p:nvSpPr>
        <p:spPr bwMode="auto">
          <a:xfrm>
            <a:off x="406400" y="2971800"/>
            <a:ext cx="113792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50000"/>
              </a:lnSpc>
              <a:spcBef>
                <a:spcPts val="500"/>
              </a:spcBef>
              <a:spcAft>
                <a:spcPts val="500"/>
              </a:spcAft>
            </a:pPr>
            <a:r>
              <a:rPr lang="en-US" altLang="en-US" sz="2000" b="1">
                <a:latin typeface="Arial" pitchFamily="34" charset="0"/>
              </a:rPr>
              <a:t>Announces that </a:t>
            </a:r>
            <a:r>
              <a:rPr lang="en-US" altLang="en-US" sz="2000" b="1">
                <a:solidFill>
                  <a:schemeClr val="accent2"/>
                </a:solidFill>
                <a:latin typeface="Arial" pitchFamily="34" charset="0"/>
              </a:rPr>
              <a:t>SANYO Electric Co., Ltd.</a:t>
            </a:r>
            <a:r>
              <a:rPr lang="en-US" altLang="en-US" sz="2000" b="1">
                <a:latin typeface="Arial" pitchFamily="34" charset="0"/>
              </a:rPr>
              <a:t> will deliver the first Secure Digital Music Initiative (SDMI)-compliant portable digital music player based on TI's TMS320C5000 programmable DSPs and Liquid Audio's Secure Portable Player Platform (SP3). </a:t>
            </a:r>
          </a:p>
        </p:txBody>
      </p:sp>
      <p:sp>
        <p:nvSpPr>
          <p:cNvPr id="75781" name="Text Box 5"/>
          <p:cNvSpPr txBox="1">
            <a:spLocks noChangeArrowheads="1"/>
          </p:cNvSpPr>
          <p:nvPr/>
        </p:nvSpPr>
        <p:spPr bwMode="auto">
          <a:xfrm>
            <a:off x="508000" y="5241926"/>
            <a:ext cx="11684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50000"/>
              </a:lnSpc>
              <a:spcBef>
                <a:spcPts val="500"/>
              </a:spcBef>
              <a:spcAft>
                <a:spcPts val="500"/>
              </a:spcAft>
            </a:pPr>
            <a:r>
              <a:rPr lang="en-US" altLang="en-US" sz="2000" b="1">
                <a:latin typeface="Arial" pitchFamily="34" charset="0"/>
              </a:rPr>
              <a:t>Announces the industry's first </a:t>
            </a:r>
            <a:r>
              <a:rPr lang="en-US" altLang="en-US" sz="2000" b="1">
                <a:solidFill>
                  <a:schemeClr val="accent2"/>
                </a:solidFill>
                <a:latin typeface="Arial" pitchFamily="34" charset="0"/>
              </a:rPr>
              <a:t>1.2 Volt TMS320C54x DSP</a:t>
            </a:r>
            <a:r>
              <a:rPr lang="en-US" altLang="en-US" sz="2000" b="1">
                <a:latin typeface="Arial" pitchFamily="34" charset="0"/>
              </a:rPr>
              <a:t> that extends the battery life for applications such as cochlear implants, hearing aids and wireless and telephony devices. </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40</a:t>
            </a:fld>
            <a:endParaRPr lang="en-US"/>
          </a:p>
        </p:txBody>
      </p:sp>
    </p:spTree>
    <p:extLst>
      <p:ext uri="{BB962C8B-B14F-4D97-AF65-F5344CB8AC3E}">
        <p14:creationId xmlns:p14="http://schemas.microsoft.com/office/powerpoint/2010/main" val="23613143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0-#ppt_w/2"/>
                                          </p:val>
                                        </p:tav>
                                        <p:tav tm="100000">
                                          <p:val>
                                            <p:strVal val="#ppt_x"/>
                                          </p:val>
                                        </p:tav>
                                      </p:tavLst>
                                    </p:anim>
                                    <p:anim calcmode="lin" valueType="num">
                                      <p:cBhvr additive="base">
                                        <p:cTn id="8" dur="500" fill="hold"/>
                                        <p:tgtEl>
                                          <p:spTgt spid="757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80"/>
                                        </p:tgtEl>
                                        <p:attrNameLst>
                                          <p:attrName>style.visibility</p:attrName>
                                        </p:attrNameLst>
                                      </p:cBhvr>
                                      <p:to>
                                        <p:strVal val="visible"/>
                                      </p:to>
                                    </p:set>
                                    <p:anim calcmode="lin" valueType="num">
                                      <p:cBhvr additive="base">
                                        <p:cTn id="13" dur="500" fill="hold"/>
                                        <p:tgtEl>
                                          <p:spTgt spid="75780"/>
                                        </p:tgtEl>
                                        <p:attrNameLst>
                                          <p:attrName>ppt_x</p:attrName>
                                        </p:attrNameLst>
                                      </p:cBhvr>
                                      <p:tavLst>
                                        <p:tav tm="0">
                                          <p:val>
                                            <p:strVal val="0-#ppt_w/2"/>
                                          </p:val>
                                        </p:tav>
                                        <p:tav tm="100000">
                                          <p:val>
                                            <p:strVal val="#ppt_x"/>
                                          </p:val>
                                        </p:tav>
                                      </p:tavLst>
                                    </p:anim>
                                    <p:anim calcmode="lin" valueType="num">
                                      <p:cBhvr additive="base">
                                        <p:cTn id="14"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81"/>
                                        </p:tgtEl>
                                        <p:attrNameLst>
                                          <p:attrName>style.visibility</p:attrName>
                                        </p:attrNameLst>
                                      </p:cBhvr>
                                      <p:to>
                                        <p:strVal val="visible"/>
                                      </p:to>
                                    </p:set>
                                    <p:anim calcmode="lin" valueType="num">
                                      <p:cBhvr additive="base">
                                        <p:cTn id="19" dur="500" fill="hold"/>
                                        <p:tgtEl>
                                          <p:spTgt spid="75781"/>
                                        </p:tgtEl>
                                        <p:attrNameLst>
                                          <p:attrName>ppt_x</p:attrName>
                                        </p:attrNameLst>
                                      </p:cBhvr>
                                      <p:tavLst>
                                        <p:tav tm="0">
                                          <p:val>
                                            <p:strVal val="0-#ppt_w/2"/>
                                          </p:val>
                                        </p:tav>
                                        <p:tav tm="100000">
                                          <p:val>
                                            <p:strVal val="#ppt_x"/>
                                          </p:val>
                                        </p:tav>
                                      </p:tavLst>
                                    </p:anim>
                                    <p:anim calcmode="lin" valueType="num">
                                      <p:cBhvr additive="base">
                                        <p:cTn id="20" dur="500" fill="hold"/>
                                        <p:tgtEl>
                                          <p:spTgt spid="75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80" grpId="0" autoUpdateAnimBg="0"/>
      <p:bldP spid="7578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864595207"/>
              </p:ext>
            </p:extLst>
          </p:nvPr>
        </p:nvGraphicFramePr>
        <p:xfrm>
          <a:off x="3609535" y="224448"/>
          <a:ext cx="4465320" cy="1027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ctr"/>
                <a:r>
                  <a:rPr lang="en-US" sz="3600" dirty="0">
                    <a:effectLst>
                      <a:outerShdw blurRad="38100" dist="38100" dir="2700000" algn="tl">
                        <a:srgbClr val="000000">
                          <a:alpha val="43137"/>
                        </a:srgbClr>
                      </a:outerShdw>
                    </a:effectLst>
                    <a:latin typeface="Times New Roman" pitchFamily="18" charset="0"/>
                    <a:cs typeface="Times New Roman" pitchFamily="18" charset="0"/>
                  </a:rPr>
                  <a:t>Formula For Convolution?</a:t>
                </a:r>
              </a:p>
              <a:p>
                <a:endParaRPr lang="en-US" dirty="0">
                  <a:latin typeface="Times New Roman" pitchFamily="18" charset="0"/>
                  <a:cs typeface="Times New Roman" pitchFamily="18" charset="0"/>
                </a:endParaRPr>
              </a:p>
              <a:p>
                <a:pPr marL="0" indent="0" algn="ctr">
                  <a:buNone/>
                </a:pPr>
                <a:r>
                  <a:rPr lang="en-US" sz="3600" i="1" dirty="0">
                    <a:latin typeface="Times New Roman" pitchFamily="18" charset="0"/>
                    <a:cs typeface="Times New Roman" pitchFamily="18" charset="0"/>
                  </a:rPr>
                  <a:t>y(n)</a:t>
                </a:r>
                <a:r>
                  <a:rPr lang="en-US" sz="3600" dirty="0">
                    <a:latin typeface="Times New Roman" pitchFamily="18" charset="0"/>
                    <a:cs typeface="Times New Roman" pitchFamily="18" charset="0"/>
                  </a:rPr>
                  <a:t> = </a:t>
                </a:r>
                <a14:m>
                  <m:oMath xmlns:m="http://schemas.openxmlformats.org/officeDocument/2006/math">
                    <m:nary>
                      <m:naryPr>
                        <m:chr m:val="∑"/>
                        <m:ctrlPr>
                          <a:rPr lang="pt-BR" sz="3600" i="1" smtClean="0">
                            <a:latin typeface="Cambria Math"/>
                            <a:cs typeface="Times New Roman" pitchFamily="18" charset="0"/>
                          </a:rPr>
                        </m:ctrlPr>
                      </m:naryPr>
                      <m:sub>
                        <m:r>
                          <a:rPr lang="pt-BR" sz="3600" i="1" smtClean="0">
                            <a:latin typeface="Cambria Math" panose="02040503050406030204" pitchFamily="18" charset="0"/>
                            <a:cs typeface="Times New Roman" pitchFamily="18" charset="0"/>
                          </a:rPr>
                          <m:t>𝑘</m:t>
                        </m:r>
                        <m:r>
                          <a:rPr lang="pt-BR" sz="3600" i="1" smtClean="0">
                            <a:latin typeface="Cambria Math" panose="02040503050406030204" pitchFamily="18" charset="0"/>
                            <a:cs typeface="Times New Roman" pitchFamily="18" charset="0"/>
                          </a:rPr>
                          <m:t>=0</m:t>
                        </m:r>
                      </m:sub>
                      <m:sup>
                        <m:r>
                          <a:rPr lang="pt-BR" sz="3600" i="1" smtClean="0">
                            <a:latin typeface="Cambria Math" panose="02040503050406030204" pitchFamily="18" charset="0"/>
                            <a:cs typeface="Times New Roman" pitchFamily="18" charset="0"/>
                          </a:rPr>
                          <m:t>𝑛</m:t>
                        </m:r>
                      </m:sup>
                      <m:e>
                        <m:r>
                          <a:rPr lang="pt-BR" sz="3600" i="1" smtClean="0">
                            <a:latin typeface="Cambria Math" panose="02040503050406030204" pitchFamily="18" charset="0"/>
                            <a:cs typeface="Times New Roman" pitchFamily="18" charset="0"/>
                          </a:rPr>
                          <m:t>𝑥</m:t>
                        </m:r>
                        <m:r>
                          <a:rPr lang="en-US" sz="3600" b="0" i="1" smtClean="0">
                            <a:latin typeface="Cambria Math" panose="02040503050406030204" pitchFamily="18" charset="0"/>
                            <a:cs typeface="Times New Roman" pitchFamily="18" charset="0"/>
                          </a:rPr>
                          <m:t> (</m:t>
                        </m:r>
                        <m:r>
                          <a:rPr lang="en-US" sz="3600" b="0" i="1" smtClean="0">
                            <a:latin typeface="Cambria Math" panose="02040503050406030204" pitchFamily="18" charset="0"/>
                            <a:cs typeface="Times New Roman" pitchFamily="18" charset="0"/>
                          </a:rPr>
                          <m:t>𝑛</m:t>
                        </m:r>
                        <m:r>
                          <a:rPr lang="en-US" sz="3600" b="0" i="1" smtClean="0">
                            <a:latin typeface="Cambria Math" panose="02040503050406030204" pitchFamily="18" charset="0"/>
                            <a:cs typeface="Times New Roman" pitchFamily="18" charset="0"/>
                          </a:rPr>
                          <m:t>−</m:t>
                        </m:r>
                        <m:r>
                          <a:rPr lang="en-US" sz="3600" b="0" i="1" smtClean="0">
                            <a:latin typeface="Cambria Math" panose="02040503050406030204" pitchFamily="18" charset="0"/>
                            <a:cs typeface="Times New Roman" pitchFamily="18" charset="0"/>
                          </a:rPr>
                          <m:t>𝑘</m:t>
                        </m:r>
                        <m:r>
                          <a:rPr lang="en-US" sz="3600" b="0" i="1" smtClean="0">
                            <a:latin typeface="Cambria Math" panose="02040503050406030204" pitchFamily="18" charset="0"/>
                            <a:cs typeface="Times New Roman" pitchFamily="18" charset="0"/>
                          </a:rPr>
                          <m:t>)</m:t>
                        </m:r>
                        <m:r>
                          <a:rPr lang="en-US" sz="3600" b="0" i="1" smtClean="0">
                            <a:latin typeface="Cambria Math" panose="02040503050406030204" pitchFamily="18" charset="0"/>
                            <a:cs typeface="Times New Roman" pitchFamily="18" charset="0"/>
                          </a:rPr>
                          <m:t>h</m:t>
                        </m:r>
                        <m:r>
                          <a:rPr lang="en-US" sz="3600" b="0" i="1" smtClean="0">
                            <a:latin typeface="Cambria Math" panose="02040503050406030204" pitchFamily="18" charset="0"/>
                            <a:cs typeface="Times New Roman" pitchFamily="18" charset="0"/>
                          </a:rPr>
                          <m:t>(</m:t>
                        </m:r>
                        <m:r>
                          <a:rPr lang="en-US" sz="3600" b="0" i="1" smtClean="0">
                            <a:latin typeface="Cambria Math" panose="02040503050406030204" pitchFamily="18" charset="0"/>
                            <a:cs typeface="Times New Roman" pitchFamily="18" charset="0"/>
                          </a:rPr>
                          <m:t>𝑘</m:t>
                        </m:r>
                        <m:r>
                          <a:rPr lang="en-US" sz="3600" b="0" i="1" smtClean="0">
                            <a:latin typeface="Cambria Math" panose="02040503050406030204" pitchFamily="18" charset="0"/>
                            <a:cs typeface="Times New Roman" pitchFamily="18" charset="0"/>
                          </a:rPr>
                          <m:t>)</m:t>
                        </m:r>
                      </m:e>
                    </m:nary>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lgn="ctr"/>
                <a:r>
                  <a:rPr lang="en-US" sz="3600" dirty="0">
                    <a:effectLst>
                      <a:outerShdw blurRad="38100" dist="38100" dir="2700000" algn="tl">
                        <a:srgbClr val="000000">
                          <a:alpha val="43137"/>
                        </a:srgbClr>
                      </a:outerShdw>
                    </a:effectLst>
                    <a:latin typeface="Times New Roman" pitchFamily="18" charset="0"/>
                    <a:cs typeface="Times New Roman" pitchFamily="18" charset="0"/>
                  </a:rPr>
                  <a:t>Formula for Auto / Cross- Correlation?</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7"/>
                <a:stretch>
                  <a:fillRect t="-36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0FBE5DD1-4760-4E2E-B8C0-0D3198D5D7F5}" type="slidenum">
              <a:rPr lang="en-US" smtClean="0"/>
              <a:pPr/>
              <a:t>41</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884851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74" y="115744"/>
            <a:ext cx="2570018" cy="461032"/>
          </a:xfrm>
          <a:solidFill>
            <a:srgbClr val="002060"/>
          </a:solidFill>
        </p:spPr>
        <p:txBody>
          <a:bodyPr>
            <a:noAutofit/>
          </a:bodyPr>
          <a:lstStyle/>
          <a:p>
            <a:pPr algn="ctr"/>
            <a:r>
              <a:rPr lang="en-US" sz="2800" dirty="0" smtClean="0">
                <a:solidFill>
                  <a:schemeClr val="bg1"/>
                </a:solidFill>
              </a:rPr>
              <a:t/>
            </a:r>
            <a:br>
              <a:rPr lang="en-US" sz="2800" dirty="0" smtClean="0">
                <a:solidFill>
                  <a:schemeClr val="bg1"/>
                </a:solidFill>
              </a:rPr>
            </a:br>
            <a:r>
              <a:rPr lang="en-US" sz="2800" dirty="0" smtClean="0">
                <a:solidFill>
                  <a:schemeClr val="bg1"/>
                </a:solidFill>
              </a:rPr>
              <a:t>Multipliers</a:t>
            </a:r>
            <a:r>
              <a:rPr lang="en-US" sz="2800" dirty="0">
                <a:solidFill>
                  <a:schemeClr val="bg1"/>
                </a:solidFill>
              </a:rPr>
              <a:t/>
            </a:r>
            <a:br>
              <a:rPr lang="en-US" sz="2800" dirty="0">
                <a:solidFill>
                  <a:schemeClr val="bg1"/>
                </a:solidFill>
              </a:rPr>
            </a:br>
            <a:endParaRPr lang="en-US" sz="2800"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20470885"/>
              </p:ext>
            </p:extLst>
          </p:nvPr>
        </p:nvGraphicFramePr>
        <p:xfrm>
          <a:off x="505690" y="703406"/>
          <a:ext cx="10742881" cy="5766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610600" y="6482962"/>
            <a:ext cx="2743200" cy="365125"/>
          </a:xfrm>
        </p:spPr>
        <p:txBody>
          <a:bodyPr/>
          <a:lstStyle/>
          <a:p>
            <a:fld id="{47D48FDC-EE2D-4855-8F13-C4234E23794C}" type="slidenum">
              <a:rPr lang="en-US" smtClean="0"/>
              <a:t>42</a:t>
            </a:fld>
            <a:endParaRPr lang="en-US"/>
          </a:p>
        </p:txBody>
      </p:sp>
      <p:sp>
        <p:nvSpPr>
          <p:cNvPr id="5" name="Footer Placeholder 4"/>
          <p:cNvSpPr>
            <a:spLocks noGrp="1"/>
          </p:cNvSpPr>
          <p:nvPr>
            <p:ph type="ftr" sz="quarter" idx="11"/>
          </p:nvPr>
        </p:nvSpPr>
        <p:spPr>
          <a:xfrm>
            <a:off x="4038600" y="6511098"/>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1473476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373334D2-377F-4BDF-AE0F-D217F7684B5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B7C16E2D-52C8-42D2-8476-F487EBAD6A9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41D2CEFB-A96B-453D-83DB-A8E3AEF436D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A385A21-6275-4046-B10E-2A3D7837D36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CEE5E530-5E4A-4828-AF49-5E90C423AF5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E7F5F315-66F0-4CB4-BC80-AA8D949BA8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AEEB50B3-EE7A-4177-BE3E-F61B4E2001B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3A34B2D-72A6-4C4C-8FE4-0720FA6BED9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85" y="0"/>
            <a:ext cx="3470564" cy="743239"/>
          </a:xfrm>
        </p:spPr>
        <p:txBody>
          <a:bodyPr>
            <a:noAutofit/>
          </a:bodyPr>
          <a:lstStyle/>
          <a:p>
            <a:r>
              <a:rPr lang="en-US" sz="2000" dirty="0"/>
              <a:t>Parallel Multipliers</a:t>
            </a:r>
            <a:br>
              <a:rPr lang="en-US" sz="2000" dirty="0"/>
            </a:br>
            <a:endParaRPr lang="en-US" sz="2000" dirty="0"/>
          </a:p>
        </p:txBody>
      </p:sp>
      <p:sp>
        <p:nvSpPr>
          <p:cNvPr id="4" name="Slide Number Placeholder 3"/>
          <p:cNvSpPr>
            <a:spLocks noGrp="1"/>
          </p:cNvSpPr>
          <p:nvPr>
            <p:ph type="sldNum" sz="quarter" idx="12"/>
          </p:nvPr>
        </p:nvSpPr>
        <p:spPr>
          <a:xfrm>
            <a:off x="8610600" y="6497030"/>
            <a:ext cx="2743200" cy="365125"/>
          </a:xfrm>
        </p:spPr>
        <p:txBody>
          <a:bodyPr/>
          <a:lstStyle/>
          <a:p>
            <a:fld id="{47D48FDC-EE2D-4855-8F13-C4234E23794C}" type="slidenum">
              <a:rPr lang="en-US" smtClean="0"/>
              <a:t>43</a:t>
            </a:fld>
            <a:endParaRPr lang="en-US"/>
          </a:p>
        </p:txBody>
      </p:sp>
      <p:sp>
        <p:nvSpPr>
          <p:cNvPr id="6" name="Rectangle 5"/>
          <p:cNvSpPr/>
          <p:nvPr/>
        </p:nvSpPr>
        <p:spPr>
          <a:xfrm>
            <a:off x="3622049" y="127061"/>
            <a:ext cx="5365828" cy="369332"/>
          </a:xfrm>
          <a:prstGeom prst="rect">
            <a:avLst/>
          </a:prstGeom>
        </p:spPr>
        <p:txBody>
          <a:bodyPr wrap="none">
            <a:spAutoFit/>
          </a:bodyPr>
          <a:lstStyle/>
          <a:p>
            <a:r>
              <a:rPr lang="en-US" u="sng" dirty="0"/>
              <a:t>T</a:t>
            </a:r>
            <a:r>
              <a:rPr lang="en-US" u="sng" dirty="0" smtClean="0"/>
              <a:t>he </a:t>
            </a:r>
            <a:r>
              <a:rPr lang="en-US" u="sng" dirty="0"/>
              <a:t>multiplication of two unsigned numbers A and B</a:t>
            </a:r>
          </a:p>
        </p:txBody>
      </p:sp>
      <p:sp>
        <p:nvSpPr>
          <p:cNvPr id="8" name="Footer Placeholder 7"/>
          <p:cNvSpPr>
            <a:spLocks noGrp="1"/>
          </p:cNvSpPr>
          <p:nvPr>
            <p:ph type="ftr" sz="quarter" idx="11"/>
          </p:nvPr>
        </p:nvSpPr>
        <p:spPr>
          <a:xfrm>
            <a:off x="7471117" y="6516539"/>
            <a:ext cx="4114800" cy="365125"/>
          </a:xfrm>
        </p:spPr>
        <p:txBody>
          <a:bodyPr/>
          <a:lstStyle/>
          <a:p>
            <a:r>
              <a:rPr lang="en-US" dirty="0" smtClean="0"/>
              <a:t>M N KAPSE, SVPCET, NAGPUR</a:t>
            </a:r>
            <a:endParaRPr lang="en-US" dirty="0"/>
          </a:p>
        </p:txBody>
      </p:sp>
      <p:pic>
        <p:nvPicPr>
          <p:cNvPr id="1026" name="Picture 2" descr="C:\Users\mkapse\Documents\Bluetooth\Share\New Doc 8_1.jpg"/>
          <p:cNvPicPr>
            <a:picLocks noChangeAspect="1" noChangeArrowheads="1"/>
          </p:cNvPicPr>
          <p:nvPr/>
        </p:nvPicPr>
        <p:blipFill rotWithShape="1">
          <a:blip r:embed="rId2">
            <a:extLst>
              <a:ext uri="{28A0092B-C50C-407E-A947-70E740481C1C}">
                <a14:useLocalDpi xmlns:a14="http://schemas.microsoft.com/office/drawing/2010/main" val="0"/>
              </a:ext>
            </a:extLst>
          </a:blip>
          <a:srcRect l="4982" r="7455"/>
          <a:stretch/>
        </p:blipFill>
        <p:spPr bwMode="auto">
          <a:xfrm>
            <a:off x="2830286" y="2517004"/>
            <a:ext cx="9361714" cy="41299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33665" y="3429000"/>
            <a:ext cx="2163990" cy="923330"/>
          </a:xfrm>
          <a:prstGeom prst="rect">
            <a:avLst/>
          </a:prstGeom>
          <a:solidFill>
            <a:schemeClr val="accent6">
              <a:lumMod val="60000"/>
              <a:lumOff val="40000"/>
            </a:schemeClr>
          </a:solidFill>
        </p:spPr>
        <p:txBody>
          <a:bodyPr wrap="none">
            <a:spAutoFit/>
          </a:bodyPr>
          <a:lstStyle/>
          <a:p>
            <a:r>
              <a:rPr lang="en-US" dirty="0"/>
              <a:t>Braun </a:t>
            </a:r>
            <a:r>
              <a:rPr lang="en-US" dirty="0" smtClean="0"/>
              <a:t>multiplier for</a:t>
            </a:r>
          </a:p>
          <a:p>
            <a:r>
              <a:rPr lang="en-US" dirty="0" smtClean="0"/>
              <a:t>4*4 nos. </a:t>
            </a:r>
          </a:p>
          <a:p>
            <a:endParaRPr lang="en-US" dirty="0"/>
          </a:p>
        </p:txBody>
      </p:sp>
      <p:sp>
        <p:nvSpPr>
          <p:cNvPr id="3" name="Rectangle 2"/>
          <p:cNvSpPr/>
          <p:nvPr/>
        </p:nvSpPr>
        <p:spPr>
          <a:xfrm>
            <a:off x="235611" y="4864296"/>
            <a:ext cx="1960098" cy="646331"/>
          </a:xfrm>
          <a:prstGeom prst="rect">
            <a:avLst/>
          </a:prstGeom>
          <a:solidFill>
            <a:schemeClr val="tx1">
              <a:lumMod val="95000"/>
              <a:lumOff val="5000"/>
            </a:schemeClr>
          </a:solidFill>
        </p:spPr>
        <p:txBody>
          <a:bodyPr wrap="square">
            <a:spAutoFit/>
          </a:bodyPr>
          <a:lstStyle/>
          <a:p>
            <a:r>
              <a:rPr lang="en-US" dirty="0">
                <a:solidFill>
                  <a:schemeClr val="bg1"/>
                </a:solidFill>
              </a:rPr>
              <a:t>N*N multipliers</a:t>
            </a:r>
          </a:p>
          <a:p>
            <a:r>
              <a:rPr lang="en-US" dirty="0">
                <a:solidFill>
                  <a:schemeClr val="bg1"/>
                </a:solidFill>
              </a:rPr>
              <a:t>N(N-1) Adders</a:t>
            </a:r>
          </a:p>
        </p:txBody>
      </p:sp>
      <p:pic>
        <p:nvPicPr>
          <p:cNvPr id="11" name="Content Placeholder 4" descr="https://www.allsyllabus.com/aj/note/ECE/DSP%20Algorithms%20and%20Architecture/unit2/untitled2"/>
          <p:cNvPicPr>
            <a:picLocks/>
          </p:cNvPicPr>
          <p:nvPr/>
        </p:nvPicPr>
        <p:blipFill rotWithShape="1">
          <a:blip r:embed="rId3">
            <a:extLst>
              <a:ext uri="{28A0092B-C50C-407E-A947-70E740481C1C}">
                <a14:useLocalDpi xmlns:a14="http://schemas.microsoft.com/office/drawing/2010/main" val="0"/>
              </a:ext>
            </a:extLst>
          </a:blip>
          <a:srcRect l="69475" b="75300"/>
          <a:stretch/>
        </p:blipFill>
        <p:spPr bwMode="auto">
          <a:xfrm>
            <a:off x="9243511" y="182882"/>
            <a:ext cx="2948489" cy="627022"/>
          </a:xfrm>
          <a:prstGeom prst="rect">
            <a:avLst/>
          </a:prstGeom>
          <a:noFill/>
          <a:ln>
            <a:noFill/>
          </a:ln>
        </p:spPr>
      </p:pic>
      <p:pic>
        <p:nvPicPr>
          <p:cNvPr id="12" name="Content Placeholder 4" descr="https://www.allsyllabus.com/aj/note/ECE/DSP%20Algorithms%20and%20Architecture/unit2/untitled2"/>
          <p:cNvPicPr>
            <a:picLocks/>
          </p:cNvPicPr>
          <p:nvPr/>
        </p:nvPicPr>
        <p:blipFill rotWithShape="1">
          <a:blip r:embed="rId3">
            <a:extLst>
              <a:ext uri="{28A0092B-C50C-407E-A947-70E740481C1C}">
                <a14:useLocalDpi xmlns:a14="http://schemas.microsoft.com/office/drawing/2010/main" val="0"/>
              </a:ext>
            </a:extLst>
          </a:blip>
          <a:srcRect l="51540" t="21747" b="54240"/>
          <a:stretch/>
        </p:blipFill>
        <p:spPr bwMode="auto">
          <a:xfrm>
            <a:off x="7511141" y="682172"/>
            <a:ext cx="4680857" cy="609600"/>
          </a:xfrm>
          <a:prstGeom prst="rect">
            <a:avLst/>
          </a:prstGeom>
          <a:noFill/>
          <a:ln>
            <a:noFill/>
          </a:ln>
        </p:spPr>
      </p:pic>
      <p:pic>
        <p:nvPicPr>
          <p:cNvPr id="13" name="Content Placeholder 4" descr="https://www.allsyllabus.com/aj/note/ECE/DSP%20Algorithms%20and%20Architecture/unit2/untitled2"/>
          <p:cNvPicPr>
            <a:picLocks/>
          </p:cNvPicPr>
          <p:nvPr/>
        </p:nvPicPr>
        <p:blipFill rotWithShape="1">
          <a:blip r:embed="rId3">
            <a:extLst>
              <a:ext uri="{28A0092B-C50C-407E-A947-70E740481C1C}">
                <a14:useLocalDpi xmlns:a14="http://schemas.microsoft.com/office/drawing/2010/main" val="0"/>
              </a:ext>
            </a:extLst>
          </a:blip>
          <a:srcRect l="39520" t="42254" r="13147" b="44057"/>
          <a:stretch/>
        </p:blipFill>
        <p:spPr bwMode="auto">
          <a:xfrm>
            <a:off x="6328230" y="1205524"/>
            <a:ext cx="4572000" cy="347506"/>
          </a:xfrm>
          <a:prstGeom prst="rect">
            <a:avLst/>
          </a:prstGeom>
          <a:noFill/>
          <a:ln>
            <a:noFill/>
          </a:ln>
        </p:spPr>
      </p:pic>
      <p:pic>
        <p:nvPicPr>
          <p:cNvPr id="14" name="Content Placeholder 4" descr="https://www.allsyllabus.com/aj/note/ECE/DSP%20Algorithms%20and%20Architecture/unit2/untitled2"/>
          <p:cNvPicPr>
            <a:picLocks/>
          </p:cNvPicPr>
          <p:nvPr/>
        </p:nvPicPr>
        <p:blipFill rotWithShape="1">
          <a:blip r:embed="rId3">
            <a:extLst>
              <a:ext uri="{28A0092B-C50C-407E-A947-70E740481C1C}">
                <a14:useLocalDpi xmlns:a14="http://schemas.microsoft.com/office/drawing/2010/main" val="0"/>
              </a:ext>
            </a:extLst>
          </a:blip>
          <a:srcRect l="26371" t="54431" r="24944" b="31814"/>
          <a:stretch/>
        </p:blipFill>
        <p:spPr bwMode="auto">
          <a:xfrm>
            <a:off x="5050970" y="1494973"/>
            <a:ext cx="4702629" cy="349179"/>
          </a:xfrm>
          <a:prstGeom prst="rect">
            <a:avLst/>
          </a:prstGeom>
          <a:noFill/>
          <a:ln>
            <a:noFill/>
          </a:ln>
        </p:spPr>
      </p:pic>
      <p:pic>
        <p:nvPicPr>
          <p:cNvPr id="15" name="Content Placeholder 4" descr="https://www.allsyllabus.com/aj/note/ECE/DSP%20Algorithms%20and%20Architecture/unit2/untitled2"/>
          <p:cNvPicPr>
            <a:picLocks/>
          </p:cNvPicPr>
          <p:nvPr/>
        </p:nvPicPr>
        <p:blipFill rotWithShape="1">
          <a:blip r:embed="rId3">
            <a:extLst>
              <a:ext uri="{28A0092B-C50C-407E-A947-70E740481C1C}">
                <a14:useLocalDpi xmlns:a14="http://schemas.microsoft.com/office/drawing/2010/main" val="0"/>
              </a:ext>
            </a:extLst>
          </a:blip>
          <a:srcRect l="15447" t="64520" r="36109" b="25760"/>
          <a:stretch/>
        </p:blipFill>
        <p:spPr bwMode="auto">
          <a:xfrm>
            <a:off x="3988548" y="1749808"/>
            <a:ext cx="4679364" cy="246743"/>
          </a:xfrm>
          <a:prstGeom prst="rect">
            <a:avLst/>
          </a:prstGeom>
          <a:noFill/>
          <a:ln>
            <a:noFill/>
          </a:ln>
        </p:spPr>
      </p:pic>
      <p:pic>
        <p:nvPicPr>
          <p:cNvPr id="5" name="Content Placeholder 4" descr="https://www.allsyllabus.com/aj/note/ECE/DSP%20Algorithms%20and%20Architecture/unit2/untitled2"/>
          <p:cNvPicPr>
            <a:picLocks noGrp="1"/>
          </p:cNvPicPr>
          <p:nvPr>
            <p:ph idx="1"/>
          </p:nvPr>
        </p:nvPicPr>
        <p:blipFill rotWithShape="1">
          <a:blip r:embed="rId3">
            <a:extLst>
              <a:ext uri="{28A0092B-C50C-407E-A947-70E740481C1C}">
                <a14:useLocalDpi xmlns:a14="http://schemas.microsoft.com/office/drawing/2010/main" val="0"/>
              </a:ext>
            </a:extLst>
          </a:blip>
          <a:srcRect t="74539"/>
          <a:stretch/>
        </p:blipFill>
        <p:spPr bwMode="auto">
          <a:xfrm>
            <a:off x="2363704" y="1996551"/>
            <a:ext cx="9659166" cy="646331"/>
          </a:xfrm>
          <a:prstGeom prst="rect">
            <a:avLst/>
          </a:prstGeom>
          <a:noFill/>
          <a:ln>
            <a:noFill/>
          </a:ln>
        </p:spPr>
      </p:pic>
    </p:spTree>
    <p:extLst>
      <p:ext uri="{BB962C8B-B14F-4D97-AF65-F5344CB8AC3E}">
        <p14:creationId xmlns:p14="http://schemas.microsoft.com/office/powerpoint/2010/main" val="4037391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95506"/>
            <a:ext cx="2743200" cy="365125"/>
          </a:xfrm>
        </p:spPr>
        <p:txBody>
          <a:bodyPr/>
          <a:lstStyle/>
          <a:p>
            <a:fld id="{47D48FDC-EE2D-4855-8F13-C4234E23794C}" type="slidenum">
              <a:rPr lang="en-US" smtClean="0"/>
              <a:t>44</a:t>
            </a:fld>
            <a:endParaRPr lang="en-US"/>
          </a:p>
        </p:txBody>
      </p:sp>
      <p:pic>
        <p:nvPicPr>
          <p:cNvPr id="6" name="Picture 5" descr="https://www.allsyllabus.com/aj/note/ECE/DSP%20Algorithms%20and%20Architecture/unit2/untitled9"/>
          <p:cNvPicPr/>
          <p:nvPr/>
        </p:nvPicPr>
        <p:blipFill rotWithShape="1">
          <a:blip r:embed="rId2">
            <a:extLst>
              <a:ext uri="{28A0092B-C50C-407E-A947-70E740481C1C}">
                <a14:useLocalDpi xmlns:a14="http://schemas.microsoft.com/office/drawing/2010/main" val="0"/>
              </a:ext>
            </a:extLst>
          </a:blip>
          <a:srcRect l="22662" r="11914" b="8977"/>
          <a:stretch/>
        </p:blipFill>
        <p:spPr bwMode="auto">
          <a:xfrm>
            <a:off x="8794094" y="316007"/>
            <a:ext cx="3180192" cy="6171879"/>
          </a:xfrm>
          <a:prstGeom prst="rect">
            <a:avLst/>
          </a:prstGeom>
          <a:ln w="228600" cap="sq" cmpd="thickThin">
            <a:solidFill>
              <a:srgbClr val="000000"/>
            </a:solidFill>
            <a:prstDash val="solid"/>
            <a:miter lim="800000"/>
          </a:ln>
          <a:effectLst>
            <a:innerShdw blurRad="76200">
              <a:srgbClr val="000000"/>
            </a:innerShdw>
          </a:effectLst>
        </p:spPr>
      </p:pic>
      <p:sp>
        <p:nvSpPr>
          <p:cNvPr id="5" name="Rectangle 4"/>
          <p:cNvSpPr/>
          <p:nvPr/>
        </p:nvSpPr>
        <p:spPr>
          <a:xfrm>
            <a:off x="347003" y="2056686"/>
            <a:ext cx="8009206"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209132176"/>
              </p:ext>
            </p:extLst>
          </p:nvPr>
        </p:nvGraphicFramePr>
        <p:xfrm>
          <a:off x="234461" y="126613"/>
          <a:ext cx="8501576" cy="6541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8982128" y="501134"/>
            <a:ext cx="642612" cy="369332"/>
          </a:xfrm>
          <a:prstGeom prst="rect">
            <a:avLst/>
          </a:prstGeom>
          <a:solidFill>
            <a:srgbClr val="002060"/>
          </a:solidFill>
        </p:spPr>
        <p:txBody>
          <a:bodyPr wrap="none">
            <a:spAutoFit/>
          </a:bodyPr>
          <a:lstStyle/>
          <a:p>
            <a:pPr lvl="0"/>
            <a:r>
              <a:rPr lang="en-US" dirty="0">
                <a:solidFill>
                  <a:schemeClr val="bg1"/>
                </a:solidFill>
              </a:rPr>
              <a:t>MAC</a:t>
            </a:r>
          </a:p>
        </p:txBody>
      </p:sp>
      <p:sp>
        <p:nvSpPr>
          <p:cNvPr id="12" name="Footer Placeholder 11"/>
          <p:cNvSpPr>
            <a:spLocks noGrp="1"/>
          </p:cNvSpPr>
          <p:nvPr>
            <p:ph type="ftr" sz="quarter" idx="11"/>
          </p:nvPr>
        </p:nvSpPr>
        <p:spPr>
          <a:xfrm>
            <a:off x="4038600" y="6567370"/>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31923364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7E1855A7-2E0F-4063-A4A6-747B3CF93F8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A69475EA-C675-4BA3-89DF-429B8B8013E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3361A893-10DF-4BFB-8AD2-753D3A97842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A4D2912A-9154-4ABC-860F-CEF0C2B1BF9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graphicEl>
                                              <a:dgm id="{8B58BB7C-91D0-438F-89D3-7964E9BD86D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graphicEl>
                                              <a:dgm id="{9FFE8C09-367B-4AFC-8842-832AB9B5370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graphicEl>
                                              <a:dgm id="{A2029A5D-1AF7-4F1B-BA10-F7891C985C95}"/>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graphicEl>
                                              <a:dgm id="{5B7F313E-2218-4A14-9F19-AC8DC3D10AE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277237699"/>
              </p:ext>
            </p:extLst>
          </p:nvPr>
        </p:nvGraphicFramePr>
        <p:xfrm>
          <a:off x="838200" y="1825625"/>
          <a:ext cx="11145982" cy="3854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45</a:t>
            </a:fld>
            <a:endParaRPr lang="en-US"/>
          </a:p>
        </p:txBody>
      </p:sp>
      <p:sp>
        <p:nvSpPr>
          <p:cNvPr id="6" name="Rectangle 5"/>
          <p:cNvSpPr/>
          <p:nvPr/>
        </p:nvSpPr>
        <p:spPr>
          <a:xfrm>
            <a:off x="4881182" y="316468"/>
            <a:ext cx="1353363" cy="523220"/>
          </a:xfrm>
          <a:prstGeom prst="rect">
            <a:avLst/>
          </a:prstGeom>
          <a:solidFill>
            <a:srgbClr val="002060"/>
          </a:solidFill>
        </p:spPr>
        <p:txBody>
          <a:bodyPr wrap="square">
            <a:spAutoFit/>
          </a:bodyPr>
          <a:lstStyle/>
          <a:p>
            <a:pPr lvl="0"/>
            <a:r>
              <a:rPr lang="en-US" sz="2800" dirty="0">
                <a:solidFill>
                  <a:schemeClr val="bg1"/>
                </a:solidFill>
              </a:rPr>
              <a:t>MAC</a:t>
            </a:r>
          </a:p>
        </p:txBody>
      </p:sp>
    </p:spTree>
    <p:extLst>
      <p:ext uri="{BB962C8B-B14F-4D97-AF65-F5344CB8AC3E}">
        <p14:creationId xmlns:p14="http://schemas.microsoft.com/office/powerpoint/2010/main" val="1656517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3F3EEAA9-077A-4123-AD98-445112AE665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F189B06F-36F8-444B-8645-794491C67F1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B6E8351B-5180-4FE4-B603-7AAA7DF7498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840A431-F576-47B9-B94A-70299DB643B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AF18C42D-1C7B-4874-BA21-E6DA48DF057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70B60E5E-88B4-4947-A644-F6837E3D081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661CEA62-1231-485E-A112-A8CEA0A9199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dgm id="{8F1B8FF3-3004-4CD2-8FBB-5F867E0289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75440765"/>
              </p:ext>
            </p:extLst>
          </p:nvPr>
        </p:nvGraphicFramePr>
        <p:xfrm>
          <a:off x="1138739" y="224449"/>
          <a:ext cx="8525766" cy="521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0FBE5DD1-4760-4E2E-B8C0-0D3198D5D7F5}" type="slidenum">
              <a:rPr lang="en-US" smtClean="0"/>
              <a:pPr/>
              <a:t>46</a:t>
            </a:fld>
            <a:endParaRPr lang="en-US"/>
          </a:p>
        </p:txBody>
      </p:sp>
      <p:sp>
        <p:nvSpPr>
          <p:cNvPr id="11" name="TextBox 10"/>
          <p:cNvSpPr txBox="1"/>
          <p:nvPr/>
        </p:nvSpPr>
        <p:spPr>
          <a:xfrm>
            <a:off x="2050467" y="5066715"/>
            <a:ext cx="6769976" cy="830997"/>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Fig: 1 Implementation of Convolver with Single Multiplier </a:t>
            </a:r>
            <a:r>
              <a:rPr lang="en-US" sz="2400" dirty="0" smtClean="0">
                <a:latin typeface="Times New Roman" pitchFamily="18" charset="0"/>
                <a:cs typeface="Times New Roman" pitchFamily="18" charset="0"/>
              </a:rPr>
              <a:t>/ adder</a:t>
            </a:r>
            <a:endParaRPr lang="en-US" sz="2400" dirty="0">
              <a:latin typeface="Times New Roman" pitchFamily="18" charset="0"/>
              <a:cs typeface="Times New Roman" pitchFamily="18" charset="0"/>
            </a:endParaRPr>
          </a:p>
        </p:txBody>
      </p:sp>
      <p:pic>
        <p:nvPicPr>
          <p:cNvPr id="8" name="Content Placeholder 7" descr="mac12.jpg"/>
          <p:cNvPicPr>
            <a:picLocks noGrp="1" noChangeAspect="1"/>
          </p:cNvPicPr>
          <p:nvPr>
            <p:ph idx="1"/>
          </p:nvPr>
        </p:nvPicPr>
        <p:blipFill>
          <a:blip r:embed="rId7"/>
          <a:stretch>
            <a:fillRect/>
          </a:stretch>
        </p:blipFill>
        <p:spPr>
          <a:xfrm>
            <a:off x="1406183" y="1524000"/>
            <a:ext cx="8153399" cy="3352799"/>
          </a:xfrm>
        </p:spPr>
      </p:pic>
      <p:sp>
        <p:nvSpPr>
          <p:cNvPr id="2" name="Oval 1"/>
          <p:cNvSpPr/>
          <p:nvPr/>
        </p:nvSpPr>
        <p:spPr>
          <a:xfrm>
            <a:off x="7135084" y="2630656"/>
            <a:ext cx="249382" cy="277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noAutofit/>
          </a:bodyPr>
          <a:lstStyle/>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endParaRPr lang="en-US" sz="3600" baseline="-25000" dirty="0" smtClean="0">
              <a:solidFill>
                <a:schemeClr val="tx1"/>
              </a:solidFill>
              <a:latin typeface="Times New Roman" pitchFamily="18" charset="0"/>
              <a:cs typeface="Times New Roman" pitchFamily="18" charset="0"/>
            </a:endParaRPr>
          </a:p>
          <a:p>
            <a:pPr algn="ctr"/>
            <a:endParaRPr lang="en-US" sz="3600" baseline="-25000" dirty="0">
              <a:solidFill>
                <a:schemeClr val="tx1"/>
              </a:solidFill>
              <a:latin typeface="Times New Roman" pitchFamily="18" charset="0"/>
              <a:cs typeface="Times New Roman" pitchFamily="18" charset="0"/>
            </a:endParaRPr>
          </a:p>
          <a:p>
            <a:pPr algn="ctr"/>
            <a:r>
              <a:rPr lang="en-US" sz="3600" baseline="-25000" dirty="0" smtClean="0">
                <a:solidFill>
                  <a:schemeClr val="tx1"/>
                </a:solidFill>
                <a:latin typeface="Times New Roman" pitchFamily="18" charset="0"/>
                <a:cs typeface="Times New Roman" pitchFamily="18" charset="0"/>
              </a:rPr>
              <a:t>+</a:t>
            </a:r>
            <a:endParaRPr lang="en-US" sz="3600" dirty="0">
              <a:solidFill>
                <a:schemeClr val="tx1"/>
              </a:solidFill>
            </a:endParaRPr>
          </a:p>
        </p:txBody>
      </p:sp>
      <p:sp>
        <p:nvSpPr>
          <p:cNvPr id="4" name="Footer Placeholder 3"/>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834744110"/>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5346895" y="6370418"/>
            <a:ext cx="4114800" cy="365125"/>
          </a:xfrm>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47</a:t>
            </a:fld>
            <a:endParaRPr lang="en-US"/>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06"/>
          <a:stretch/>
        </p:blipFill>
        <p:spPr bwMode="auto">
          <a:xfrm rot="16200000">
            <a:off x="2848729" y="-1568530"/>
            <a:ext cx="5866189" cy="9762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8443122" y="4622968"/>
            <a:ext cx="3557384" cy="646331"/>
          </a:xfrm>
          <a:prstGeom prst="rect">
            <a:avLst/>
          </a:prstGeom>
        </p:spPr>
        <p:txBody>
          <a:bodyPr wrap="none">
            <a:spAutoFit/>
          </a:bodyPr>
          <a:lstStyle/>
          <a:p>
            <a:r>
              <a:rPr lang="en-US" dirty="0">
                <a:latin typeface="Times New Roman" pitchFamily="18" charset="0"/>
                <a:cs typeface="Times New Roman" pitchFamily="18" charset="0"/>
              </a:rPr>
              <a:t>Implementation of </a:t>
            </a:r>
            <a:r>
              <a:rPr lang="en-US" dirty="0" err="1" smtClean="0">
                <a:latin typeface="Times New Roman" pitchFamily="18" charset="0"/>
                <a:cs typeface="Times New Roman" pitchFamily="18" charset="0"/>
              </a:rPr>
              <a:t>Convolver</a:t>
            </a:r>
            <a:r>
              <a:rPr lang="en-US" dirty="0" smtClean="0">
                <a:latin typeface="Times New Roman" pitchFamily="18" charset="0"/>
                <a:cs typeface="Times New Roman" pitchFamily="18" charset="0"/>
              </a:rPr>
              <a:t>( FIR) </a:t>
            </a:r>
          </a:p>
          <a:p>
            <a:r>
              <a:rPr lang="en-US" dirty="0" smtClean="0">
                <a:latin typeface="Times New Roman" pitchFamily="18" charset="0"/>
                <a:cs typeface="Times New Roman" pitchFamily="18" charset="0"/>
              </a:rPr>
              <a:t>Using single MAC unit </a:t>
            </a:r>
            <a:endParaRPr lang="en-US" dirty="0"/>
          </a:p>
        </p:txBody>
      </p:sp>
    </p:spTree>
    <p:extLst>
      <p:ext uri="{BB962C8B-B14F-4D97-AF65-F5344CB8AC3E}">
        <p14:creationId xmlns:p14="http://schemas.microsoft.com/office/powerpoint/2010/main" val="2961213206"/>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48</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344" y="191548"/>
            <a:ext cx="11055927" cy="589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141266"/>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145550976"/>
              </p:ext>
            </p:extLst>
          </p:nvPr>
        </p:nvGraphicFramePr>
        <p:xfrm>
          <a:off x="1457178" y="111907"/>
          <a:ext cx="8136988" cy="47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727363" y="800389"/>
            <a:ext cx="10653399" cy="3279242"/>
          </a:xfrm>
          <a:solidFill>
            <a:srgbClr val="002060"/>
          </a:solidFill>
        </p:spPr>
        <p:txBody>
          <a:bodyPr anchor="t">
            <a:normAutofit/>
          </a:bodyPr>
          <a:lstStyle/>
          <a:p>
            <a:pPr>
              <a:lnSpc>
                <a:spcPct val="150000"/>
              </a:lnSpc>
            </a:pPr>
            <a:r>
              <a:rPr lang="en-US" sz="1800" dirty="0" smtClean="0">
                <a:solidFill>
                  <a:schemeClr val="bg1"/>
                </a:solidFill>
              </a:rPr>
              <a:t>The </a:t>
            </a:r>
            <a:r>
              <a:rPr lang="en-US" sz="1800" dirty="0">
                <a:solidFill>
                  <a:schemeClr val="bg1"/>
                </a:solidFill>
              </a:rPr>
              <a:t>number of memory accesses/clock period can </a:t>
            </a:r>
            <a:r>
              <a:rPr lang="en-US" sz="1800" dirty="0" smtClean="0">
                <a:solidFill>
                  <a:schemeClr val="bg1"/>
                </a:solidFill>
              </a:rPr>
              <a:t> </a:t>
            </a:r>
            <a:r>
              <a:rPr lang="en-US" sz="1800" dirty="0">
                <a:solidFill>
                  <a:schemeClr val="bg1"/>
                </a:solidFill>
              </a:rPr>
              <a:t>be increased by using a high speed </a:t>
            </a:r>
            <a:r>
              <a:rPr lang="en-US" sz="1800" dirty="0" smtClean="0">
                <a:solidFill>
                  <a:schemeClr val="bg1"/>
                </a:solidFill>
              </a:rPr>
              <a:t>memory , </a:t>
            </a:r>
            <a:r>
              <a:rPr lang="en-US" sz="1800" dirty="0">
                <a:solidFill>
                  <a:schemeClr val="bg1"/>
                </a:solidFill>
              </a:rPr>
              <a:t>than one memory accesses/clock </a:t>
            </a:r>
            <a:r>
              <a:rPr lang="en-US" sz="1800" dirty="0" smtClean="0">
                <a:solidFill>
                  <a:schemeClr val="bg1"/>
                </a:solidFill>
              </a:rPr>
              <a:t>period , which permits more than one memory accesses per clock cycle </a:t>
            </a:r>
            <a:endParaRPr lang="en-US" sz="1800" dirty="0">
              <a:solidFill>
                <a:schemeClr val="bg1"/>
              </a:solidFill>
            </a:endParaRPr>
          </a:p>
          <a:p>
            <a:pPr>
              <a:lnSpc>
                <a:spcPct val="150000"/>
              </a:lnSpc>
            </a:pPr>
            <a:r>
              <a:rPr lang="en-US" sz="1800" dirty="0" smtClean="0">
                <a:solidFill>
                  <a:schemeClr val="bg1"/>
                </a:solidFill>
              </a:rPr>
              <a:t>Dual Access RAM ( DARAM ) permits 2 memory accesses /clock period</a:t>
            </a:r>
          </a:p>
          <a:p>
            <a:pPr>
              <a:lnSpc>
                <a:spcPct val="150000"/>
              </a:lnSpc>
            </a:pPr>
            <a:r>
              <a:rPr lang="en-US" sz="1800" dirty="0" smtClean="0">
                <a:solidFill>
                  <a:schemeClr val="bg1"/>
                </a:solidFill>
              </a:rPr>
              <a:t>Multiple access RAM can be connected to the processing unit of the P-DSP by using Harvard architecture.</a:t>
            </a:r>
          </a:p>
          <a:p>
            <a:pPr marL="0" indent="0">
              <a:lnSpc>
                <a:spcPct val="150000"/>
              </a:lnSpc>
              <a:buNone/>
            </a:pPr>
            <a:r>
              <a:rPr lang="en-US" sz="1800" dirty="0">
                <a:solidFill>
                  <a:schemeClr val="bg1"/>
                </a:solidFill>
              </a:rPr>
              <a:t> </a:t>
            </a:r>
            <a:r>
              <a:rPr lang="en-US" sz="1800" dirty="0" smtClean="0">
                <a:solidFill>
                  <a:schemeClr val="bg1"/>
                </a:solidFill>
              </a:rPr>
              <a:t>e.g.  DARAM connected to a P-DSP with 2 independent Data &amp; Address buses can be used to achieve 4 memory accesses  per clock period.</a:t>
            </a:r>
          </a:p>
          <a:p>
            <a:pPr>
              <a:lnSpc>
                <a:spcPct val="150000"/>
              </a:lnSpc>
            </a:pPr>
            <a:endParaRPr lang="en-US" sz="1800" dirty="0">
              <a:solidFill>
                <a:schemeClr val="bg1"/>
              </a:solidFill>
            </a:endParaRPr>
          </a:p>
          <a:p>
            <a:pPr>
              <a:lnSpc>
                <a:spcPct val="150000"/>
              </a:lnSpc>
            </a:pPr>
            <a:endParaRPr lang="en-US" sz="1800" dirty="0">
              <a:solidFill>
                <a:schemeClr val="bg1"/>
              </a:solidFill>
            </a:endParaRPr>
          </a:p>
          <a:p>
            <a:pPr>
              <a:lnSpc>
                <a:spcPct val="150000"/>
              </a:lnSpc>
            </a:pPr>
            <a:endParaRPr lang="en-US" sz="1800" dirty="0">
              <a:solidFill>
                <a:schemeClr val="bg1"/>
              </a:solidFill>
            </a:endParaRPr>
          </a:p>
        </p:txBody>
      </p:sp>
      <p:sp>
        <p:nvSpPr>
          <p:cNvPr id="4" name="Slide Number Placeholder 3"/>
          <p:cNvSpPr>
            <a:spLocks noGrp="1"/>
          </p:cNvSpPr>
          <p:nvPr>
            <p:ph type="sldNum" sz="quarter" idx="12"/>
          </p:nvPr>
        </p:nvSpPr>
        <p:spPr/>
        <p:txBody>
          <a:bodyPr/>
          <a:lstStyle/>
          <a:p>
            <a:fld id="{47D48FDC-EE2D-4855-8F13-C4234E23794C}" type="slidenum">
              <a:rPr lang="en-US" smtClean="0"/>
              <a:t>49</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097313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129597"/>
            <a:ext cx="10515600" cy="1325563"/>
          </a:xfrm>
        </p:spPr>
        <p:txBody>
          <a:bodyPr>
            <a:normAutofit/>
          </a:bodyPr>
          <a:lstStyle/>
          <a:p>
            <a:pPr algn="ctr"/>
            <a:r>
              <a:rPr lang="en-US" sz="3200" b="1" dirty="0"/>
              <a:t>UNIT 1 : FUNDAMENTALS OF PROGRAMMABLE DSPs</a:t>
            </a:r>
            <a:endParaRPr lang="en-US" sz="3200" dirty="0"/>
          </a:p>
        </p:txBody>
      </p:sp>
      <p:graphicFrame>
        <p:nvGraphicFramePr>
          <p:cNvPr id="22" name="Content Placeholder 3"/>
          <p:cNvGraphicFramePr>
            <a:graphicFrameLocks/>
          </p:cNvGraphicFramePr>
          <p:nvPr>
            <p:extLst>
              <p:ext uri="{D42A27DB-BD31-4B8C-83A1-F6EECF244321}">
                <p14:modId xmlns:p14="http://schemas.microsoft.com/office/powerpoint/2010/main" val="811313134"/>
              </p:ext>
            </p:extLst>
          </p:nvPr>
        </p:nvGraphicFramePr>
        <p:xfrm>
          <a:off x="477322" y="1384977"/>
          <a:ext cx="10980761" cy="4561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5</a:t>
            </a:fld>
            <a:endParaRPr lang="en-US"/>
          </a:p>
        </p:txBody>
      </p:sp>
    </p:spTree>
    <p:extLst>
      <p:ext uri="{BB962C8B-B14F-4D97-AF65-F5344CB8AC3E}">
        <p14:creationId xmlns:p14="http://schemas.microsoft.com/office/powerpoint/2010/main" val="33910021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graphicEl>
                                              <a:dgm id="{672E387F-D543-4591-B558-EFFDFD5BCC23}"/>
                                            </p:graphicEl>
                                          </p:spTgt>
                                        </p:tgtEl>
                                        <p:attrNameLst>
                                          <p:attrName>style.visibility</p:attrName>
                                        </p:attrNameLst>
                                      </p:cBhvr>
                                      <p:to>
                                        <p:strVal val="visible"/>
                                      </p:to>
                                    </p:set>
                                    <p:anim calcmode="lin" valueType="num">
                                      <p:cBhvr additive="base">
                                        <p:cTn id="7" dur="500" fill="hold"/>
                                        <p:tgtEl>
                                          <p:spTgt spid="22">
                                            <p:graphicEl>
                                              <a:dgm id="{672E387F-D543-4591-B558-EFFDFD5BCC2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
                                            <p:graphicEl>
                                              <a:dgm id="{672E387F-D543-4591-B558-EFFDFD5BCC2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graphicEl>
                                              <a:dgm id="{054284B9-EA8A-45F5-8995-5E887C2789D2}"/>
                                            </p:graphicEl>
                                          </p:spTgt>
                                        </p:tgtEl>
                                        <p:attrNameLst>
                                          <p:attrName>style.visibility</p:attrName>
                                        </p:attrNameLst>
                                      </p:cBhvr>
                                      <p:to>
                                        <p:strVal val="visible"/>
                                      </p:to>
                                    </p:set>
                                    <p:anim calcmode="lin" valueType="num">
                                      <p:cBhvr additive="base">
                                        <p:cTn id="11" dur="500" fill="hold"/>
                                        <p:tgtEl>
                                          <p:spTgt spid="22">
                                            <p:graphicEl>
                                              <a:dgm id="{054284B9-EA8A-45F5-8995-5E887C2789D2}"/>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2">
                                            <p:graphicEl>
                                              <a:dgm id="{054284B9-EA8A-45F5-8995-5E887C2789D2}"/>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graphicEl>
                                              <a:dgm id="{54B2E3F2-7B45-4FF6-9977-0A80B12F592B}"/>
                                            </p:graphicEl>
                                          </p:spTgt>
                                        </p:tgtEl>
                                        <p:attrNameLst>
                                          <p:attrName>style.visibility</p:attrName>
                                        </p:attrNameLst>
                                      </p:cBhvr>
                                      <p:to>
                                        <p:strVal val="visible"/>
                                      </p:to>
                                    </p:set>
                                    <p:anim calcmode="lin" valueType="num">
                                      <p:cBhvr additive="base">
                                        <p:cTn id="17" dur="500" fill="hold"/>
                                        <p:tgtEl>
                                          <p:spTgt spid="22">
                                            <p:graphicEl>
                                              <a:dgm id="{54B2E3F2-7B45-4FF6-9977-0A80B12F592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2">
                                            <p:graphicEl>
                                              <a:dgm id="{54B2E3F2-7B45-4FF6-9977-0A80B12F592B}"/>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2">
                                            <p:graphicEl>
                                              <a:dgm id="{DC234B4E-3AAB-49C1-B782-D6FD3CBDD38A}"/>
                                            </p:graphicEl>
                                          </p:spTgt>
                                        </p:tgtEl>
                                        <p:attrNameLst>
                                          <p:attrName>style.visibility</p:attrName>
                                        </p:attrNameLst>
                                      </p:cBhvr>
                                      <p:to>
                                        <p:strVal val="visible"/>
                                      </p:to>
                                    </p:set>
                                    <p:anim calcmode="lin" valueType="num">
                                      <p:cBhvr additive="base">
                                        <p:cTn id="21" dur="500" fill="hold"/>
                                        <p:tgtEl>
                                          <p:spTgt spid="22">
                                            <p:graphicEl>
                                              <a:dgm id="{DC234B4E-3AAB-49C1-B782-D6FD3CBDD38A}"/>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2">
                                            <p:graphicEl>
                                              <a:dgm id="{DC234B4E-3AAB-49C1-B782-D6FD3CBDD38A}"/>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2">
                                            <p:graphicEl>
                                              <a:dgm id="{88A8C575-FF21-45D2-98D0-F1390BD72EE4}"/>
                                            </p:graphicEl>
                                          </p:spTgt>
                                        </p:tgtEl>
                                        <p:attrNameLst>
                                          <p:attrName>style.visibility</p:attrName>
                                        </p:attrNameLst>
                                      </p:cBhvr>
                                      <p:to>
                                        <p:strVal val="visible"/>
                                      </p:to>
                                    </p:set>
                                    <p:anim calcmode="lin" valueType="num">
                                      <p:cBhvr additive="base">
                                        <p:cTn id="27" dur="500" fill="hold"/>
                                        <p:tgtEl>
                                          <p:spTgt spid="22">
                                            <p:graphicEl>
                                              <a:dgm id="{88A8C575-FF21-45D2-98D0-F1390BD72EE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2">
                                            <p:graphicEl>
                                              <a:dgm id="{88A8C575-FF21-45D2-98D0-F1390BD72EE4}"/>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2">
                                            <p:graphicEl>
                                              <a:dgm id="{7BC5BD31-D373-4F05-A0C8-D2F8B4F2A4CB}"/>
                                            </p:graphicEl>
                                          </p:spTgt>
                                        </p:tgtEl>
                                        <p:attrNameLst>
                                          <p:attrName>style.visibility</p:attrName>
                                        </p:attrNameLst>
                                      </p:cBhvr>
                                      <p:to>
                                        <p:strVal val="visible"/>
                                      </p:to>
                                    </p:set>
                                    <p:anim calcmode="lin" valueType="num">
                                      <p:cBhvr additive="base">
                                        <p:cTn id="31" dur="500" fill="hold"/>
                                        <p:tgtEl>
                                          <p:spTgt spid="22">
                                            <p:graphicEl>
                                              <a:dgm id="{7BC5BD31-D373-4F05-A0C8-D2F8B4F2A4CB}"/>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graphicEl>
                                              <a:dgm id="{7BC5BD31-D373-4F05-A0C8-D2F8B4F2A4CB}"/>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graphicEl>
                                              <a:dgm id="{DF00FD48-7410-4514-91FC-D1229C2F918A}"/>
                                            </p:graphicEl>
                                          </p:spTgt>
                                        </p:tgtEl>
                                        <p:attrNameLst>
                                          <p:attrName>style.visibility</p:attrName>
                                        </p:attrNameLst>
                                      </p:cBhvr>
                                      <p:to>
                                        <p:strVal val="visible"/>
                                      </p:to>
                                    </p:set>
                                    <p:anim calcmode="lin" valueType="num">
                                      <p:cBhvr additive="base">
                                        <p:cTn id="37" dur="500" fill="hold"/>
                                        <p:tgtEl>
                                          <p:spTgt spid="22">
                                            <p:graphicEl>
                                              <a:dgm id="{DF00FD48-7410-4514-91FC-D1229C2F918A}"/>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2">
                                            <p:graphicEl>
                                              <a:dgm id="{DF00FD48-7410-4514-91FC-D1229C2F918A}"/>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2">
                                            <p:graphicEl>
                                              <a:dgm id="{7A1FA508-B01A-4525-BFF3-17A3EB48F4A8}"/>
                                            </p:graphicEl>
                                          </p:spTgt>
                                        </p:tgtEl>
                                        <p:attrNameLst>
                                          <p:attrName>style.visibility</p:attrName>
                                        </p:attrNameLst>
                                      </p:cBhvr>
                                      <p:to>
                                        <p:strVal val="visible"/>
                                      </p:to>
                                    </p:set>
                                    <p:anim calcmode="lin" valueType="num">
                                      <p:cBhvr additive="base">
                                        <p:cTn id="41" dur="500" fill="hold"/>
                                        <p:tgtEl>
                                          <p:spTgt spid="22">
                                            <p:graphicEl>
                                              <a:dgm id="{7A1FA508-B01A-4525-BFF3-17A3EB48F4A8}"/>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2">
                                            <p:graphicEl>
                                              <a:dgm id="{7A1FA508-B01A-4525-BFF3-17A3EB48F4A8}"/>
                                            </p:graphic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2">
                                            <p:graphicEl>
                                              <a:dgm id="{6B795FAD-62C7-4CA8-BFFF-E1FE3497F589}"/>
                                            </p:graphicEl>
                                          </p:spTgt>
                                        </p:tgtEl>
                                        <p:attrNameLst>
                                          <p:attrName>style.visibility</p:attrName>
                                        </p:attrNameLst>
                                      </p:cBhvr>
                                      <p:to>
                                        <p:strVal val="visible"/>
                                      </p:to>
                                    </p:set>
                                    <p:anim calcmode="lin" valueType="num">
                                      <p:cBhvr additive="base">
                                        <p:cTn id="47" dur="500" fill="hold"/>
                                        <p:tgtEl>
                                          <p:spTgt spid="22">
                                            <p:graphicEl>
                                              <a:dgm id="{6B795FAD-62C7-4CA8-BFFF-E1FE3497F589}"/>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2">
                                            <p:graphicEl>
                                              <a:dgm id="{6B795FAD-62C7-4CA8-BFFF-E1FE3497F589}"/>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2">
                                            <p:graphicEl>
                                              <a:dgm id="{7ABBC709-D36C-4F1B-9B97-499D8973862B}"/>
                                            </p:graphicEl>
                                          </p:spTgt>
                                        </p:tgtEl>
                                        <p:attrNameLst>
                                          <p:attrName>style.visibility</p:attrName>
                                        </p:attrNameLst>
                                      </p:cBhvr>
                                      <p:to>
                                        <p:strVal val="visible"/>
                                      </p:to>
                                    </p:set>
                                    <p:anim calcmode="lin" valueType="num">
                                      <p:cBhvr additive="base">
                                        <p:cTn id="51" dur="500" fill="hold"/>
                                        <p:tgtEl>
                                          <p:spTgt spid="22">
                                            <p:graphicEl>
                                              <a:dgm id="{7ABBC709-D36C-4F1B-9B97-499D8973862B}"/>
                                            </p:graphic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2">
                                            <p:graphicEl>
                                              <a:dgm id="{7ABBC709-D36C-4F1B-9B97-499D8973862B}"/>
                                            </p:graphic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2">
                                            <p:graphicEl>
                                              <a:dgm id="{F7C1A3C8-C38C-43AE-9DDB-B39EB6EFB4C1}"/>
                                            </p:graphicEl>
                                          </p:spTgt>
                                        </p:tgtEl>
                                        <p:attrNameLst>
                                          <p:attrName>style.visibility</p:attrName>
                                        </p:attrNameLst>
                                      </p:cBhvr>
                                      <p:to>
                                        <p:strVal val="visible"/>
                                      </p:to>
                                    </p:set>
                                    <p:anim calcmode="lin" valueType="num">
                                      <p:cBhvr additive="base">
                                        <p:cTn id="57" dur="500" fill="hold"/>
                                        <p:tgtEl>
                                          <p:spTgt spid="22">
                                            <p:graphicEl>
                                              <a:dgm id="{F7C1A3C8-C38C-43AE-9DDB-B39EB6EFB4C1}"/>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2">
                                            <p:graphicEl>
                                              <a:dgm id="{F7C1A3C8-C38C-43AE-9DDB-B39EB6EFB4C1}"/>
                                            </p:graphicEl>
                                          </p:spTgt>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2">
                                            <p:graphicEl>
                                              <a:dgm id="{99267124-079E-4AA8-9472-9DC2612E627C}"/>
                                            </p:graphicEl>
                                          </p:spTgt>
                                        </p:tgtEl>
                                        <p:attrNameLst>
                                          <p:attrName>style.visibility</p:attrName>
                                        </p:attrNameLst>
                                      </p:cBhvr>
                                      <p:to>
                                        <p:strVal val="visible"/>
                                      </p:to>
                                    </p:set>
                                    <p:anim calcmode="lin" valueType="num">
                                      <p:cBhvr additive="base">
                                        <p:cTn id="61" dur="500" fill="hold"/>
                                        <p:tgtEl>
                                          <p:spTgt spid="22">
                                            <p:graphicEl>
                                              <a:dgm id="{99267124-079E-4AA8-9472-9DC2612E627C}"/>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2">
                                            <p:graphicEl>
                                              <a:dgm id="{99267124-079E-4AA8-9472-9DC2612E627C}"/>
                                            </p:graphic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2">
                                            <p:graphicEl>
                                              <a:dgm id="{49000B61-F400-4613-AC17-6D5108757016}"/>
                                            </p:graphicEl>
                                          </p:spTgt>
                                        </p:tgtEl>
                                        <p:attrNameLst>
                                          <p:attrName>style.visibility</p:attrName>
                                        </p:attrNameLst>
                                      </p:cBhvr>
                                      <p:to>
                                        <p:strVal val="visible"/>
                                      </p:to>
                                    </p:set>
                                    <p:anim calcmode="lin" valueType="num">
                                      <p:cBhvr additive="base">
                                        <p:cTn id="67" dur="500" fill="hold"/>
                                        <p:tgtEl>
                                          <p:spTgt spid="22">
                                            <p:graphicEl>
                                              <a:dgm id="{49000B61-F400-4613-AC17-6D5108757016}"/>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2">
                                            <p:graphicEl>
                                              <a:dgm id="{49000B61-F400-4613-AC17-6D5108757016}"/>
                                            </p:graphicEl>
                                          </p:spTgt>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graphicEl>
                                              <a:dgm id="{46DC3E95-32C5-4924-828D-7DC50B4B9C8D}"/>
                                            </p:graphicEl>
                                          </p:spTgt>
                                        </p:tgtEl>
                                        <p:attrNameLst>
                                          <p:attrName>style.visibility</p:attrName>
                                        </p:attrNameLst>
                                      </p:cBhvr>
                                      <p:to>
                                        <p:strVal val="visible"/>
                                      </p:to>
                                    </p:set>
                                    <p:anim calcmode="lin" valueType="num">
                                      <p:cBhvr additive="base">
                                        <p:cTn id="71" dur="500" fill="hold"/>
                                        <p:tgtEl>
                                          <p:spTgt spid="22">
                                            <p:graphicEl>
                                              <a:dgm id="{46DC3E95-32C5-4924-828D-7DC50B4B9C8D}"/>
                                            </p:graphic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2">
                                            <p:graphicEl>
                                              <a:dgm id="{46DC3E95-32C5-4924-828D-7DC50B4B9C8D}"/>
                                            </p:graphic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2">
                                            <p:graphicEl>
                                              <a:dgm id="{B22689D9-0324-4BDB-9354-66F72644580E}"/>
                                            </p:graphicEl>
                                          </p:spTgt>
                                        </p:tgtEl>
                                        <p:attrNameLst>
                                          <p:attrName>style.visibility</p:attrName>
                                        </p:attrNameLst>
                                      </p:cBhvr>
                                      <p:to>
                                        <p:strVal val="visible"/>
                                      </p:to>
                                    </p:set>
                                    <p:anim calcmode="lin" valueType="num">
                                      <p:cBhvr additive="base">
                                        <p:cTn id="77" dur="500" fill="hold"/>
                                        <p:tgtEl>
                                          <p:spTgt spid="22">
                                            <p:graphicEl>
                                              <a:dgm id="{B22689D9-0324-4BDB-9354-66F72644580E}"/>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2">
                                            <p:graphicEl>
                                              <a:dgm id="{B22689D9-0324-4BDB-9354-66F72644580E}"/>
                                            </p:graphicEl>
                                          </p:spTgt>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22">
                                            <p:graphicEl>
                                              <a:dgm id="{7E9D7CA6-A8E0-4ECA-B1A5-A6C461973944}"/>
                                            </p:graphicEl>
                                          </p:spTgt>
                                        </p:tgtEl>
                                        <p:attrNameLst>
                                          <p:attrName>style.visibility</p:attrName>
                                        </p:attrNameLst>
                                      </p:cBhvr>
                                      <p:to>
                                        <p:strVal val="visible"/>
                                      </p:to>
                                    </p:set>
                                    <p:anim calcmode="lin" valueType="num">
                                      <p:cBhvr additive="base">
                                        <p:cTn id="81" dur="500" fill="hold"/>
                                        <p:tgtEl>
                                          <p:spTgt spid="22">
                                            <p:graphicEl>
                                              <a:dgm id="{7E9D7CA6-A8E0-4ECA-B1A5-A6C461973944}"/>
                                            </p:graphic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22">
                                            <p:graphicEl>
                                              <a:dgm id="{7E9D7CA6-A8E0-4ECA-B1A5-A6C46197394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94900"/>
            <a:ext cx="4114800" cy="365125"/>
          </a:xfrm>
        </p:spPr>
        <p:txBody>
          <a:bodyPr/>
          <a:lstStyle/>
          <a:p>
            <a:r>
              <a:rPr lang="en-US" dirty="0" smtClean="0"/>
              <a:t>M N KAPSE, SVPCET, NAGPUR</a:t>
            </a:r>
            <a:endParaRPr lang="en-US" dirty="0"/>
          </a:p>
        </p:txBody>
      </p:sp>
      <p:sp>
        <p:nvSpPr>
          <p:cNvPr id="5" name="Slide Number Placeholder 4"/>
          <p:cNvSpPr>
            <a:spLocks noGrp="1"/>
          </p:cNvSpPr>
          <p:nvPr>
            <p:ph type="sldNum" sz="quarter" idx="12"/>
          </p:nvPr>
        </p:nvSpPr>
        <p:spPr>
          <a:xfrm>
            <a:off x="8610600" y="6494900"/>
            <a:ext cx="2743200" cy="365125"/>
          </a:xfrm>
        </p:spPr>
        <p:txBody>
          <a:bodyPr/>
          <a:lstStyle/>
          <a:p>
            <a:fld id="{47D48FDC-EE2D-4855-8F13-C4234E23794C}" type="slidenum">
              <a:rPr lang="en-US" smtClean="0"/>
              <a:t>50</a:t>
            </a:fld>
            <a:endParaRPr lang="en-US"/>
          </a:p>
        </p:txBody>
      </p:sp>
      <p:sp>
        <p:nvSpPr>
          <p:cNvPr id="6" name="Rectangle 5"/>
          <p:cNvSpPr/>
          <p:nvPr/>
        </p:nvSpPr>
        <p:spPr>
          <a:xfrm>
            <a:off x="66286" y="312643"/>
            <a:ext cx="12055374" cy="6555641"/>
          </a:xfrm>
          <a:prstGeom prst="rect">
            <a:avLst/>
          </a:prstGeom>
          <a:solidFill>
            <a:srgbClr val="002060"/>
          </a:solidFill>
        </p:spPr>
        <p:txBody>
          <a:bodyPr wrap="square">
            <a:spAutoFit/>
          </a:bodyPr>
          <a:lstStyle/>
          <a:p>
            <a:pPr marL="285750" indent="-285750">
              <a:lnSpc>
                <a:spcPct val="150000"/>
              </a:lnSpc>
              <a:buFont typeface="Arial" panose="020B0604020202020204" pitchFamily="34" charset="0"/>
              <a:buChar char="•"/>
            </a:pPr>
            <a:r>
              <a:rPr lang="en-US" sz="2000" dirty="0" smtClean="0">
                <a:solidFill>
                  <a:schemeClr val="bg1"/>
                </a:solidFill>
              </a:rPr>
              <a:t> </a:t>
            </a:r>
            <a:r>
              <a:rPr lang="en-US" sz="2000" dirty="0">
                <a:solidFill>
                  <a:schemeClr val="bg1"/>
                </a:solidFill>
              </a:rPr>
              <a:t>The DARAM is divided into three individually selectable memory blocks: </a:t>
            </a:r>
            <a:r>
              <a:rPr lang="en-US" sz="2000" dirty="0" smtClean="0">
                <a:solidFill>
                  <a:schemeClr val="bg1"/>
                </a:solidFill>
              </a:rPr>
              <a:t> </a:t>
            </a:r>
            <a:r>
              <a:rPr lang="en-US" sz="2000" dirty="0">
                <a:solidFill>
                  <a:schemeClr val="bg1"/>
                </a:solidFill>
              </a:rPr>
              <a:t>data or program DARAM block </a:t>
            </a:r>
            <a:r>
              <a:rPr lang="en-US" sz="2000" dirty="0" smtClean="0">
                <a:solidFill>
                  <a:schemeClr val="bg1"/>
                </a:solidFill>
              </a:rPr>
              <a:t>B0, word </a:t>
            </a:r>
            <a:r>
              <a:rPr lang="en-US" sz="2000" dirty="0">
                <a:solidFill>
                  <a:schemeClr val="bg1"/>
                </a:solidFill>
              </a:rPr>
              <a:t>data DARAM block B1, and </a:t>
            </a:r>
            <a:r>
              <a:rPr lang="en-US" sz="2000" dirty="0" smtClean="0">
                <a:solidFill>
                  <a:schemeClr val="bg1"/>
                </a:solidFill>
              </a:rPr>
              <a:t> </a:t>
            </a:r>
            <a:r>
              <a:rPr lang="en-US" sz="2000" dirty="0">
                <a:solidFill>
                  <a:schemeClr val="bg1"/>
                </a:solidFill>
              </a:rPr>
              <a:t>data DARAM block B2. </a:t>
            </a:r>
            <a:endParaRPr lang="en-US" sz="2000" dirty="0" smtClean="0">
              <a:solidFill>
                <a:schemeClr val="bg1"/>
              </a:solidFill>
            </a:endParaRPr>
          </a:p>
          <a:p>
            <a:pPr marL="285750" indent="-285750">
              <a:lnSpc>
                <a:spcPct val="150000"/>
              </a:lnSpc>
              <a:buFont typeface="Arial" panose="020B0604020202020204" pitchFamily="34" charset="0"/>
              <a:buChar char="•"/>
            </a:pPr>
            <a:r>
              <a:rPr lang="en-US" sz="2000" dirty="0" smtClean="0">
                <a:solidFill>
                  <a:schemeClr val="bg1"/>
                </a:solidFill>
              </a:rPr>
              <a:t>The </a:t>
            </a:r>
            <a:r>
              <a:rPr lang="en-US" sz="2000" dirty="0">
                <a:solidFill>
                  <a:schemeClr val="bg1"/>
                </a:solidFill>
              </a:rPr>
              <a:t>DARAM is primarily intended to store data values but, when needed, can be used to store programs as well. </a:t>
            </a:r>
            <a:endParaRPr lang="en-US" sz="2000" dirty="0" smtClean="0">
              <a:solidFill>
                <a:schemeClr val="bg1"/>
              </a:solidFill>
            </a:endParaRPr>
          </a:p>
          <a:p>
            <a:pPr marL="285750" indent="-285750">
              <a:lnSpc>
                <a:spcPct val="150000"/>
              </a:lnSpc>
              <a:buFont typeface="Arial" panose="020B0604020202020204" pitchFamily="34" charset="0"/>
              <a:buChar char="•"/>
            </a:pPr>
            <a:r>
              <a:rPr lang="en-US" sz="2000" dirty="0" smtClean="0">
                <a:solidFill>
                  <a:schemeClr val="bg1"/>
                </a:solidFill>
              </a:rPr>
              <a:t>DARAM </a:t>
            </a:r>
            <a:r>
              <a:rPr lang="en-US" sz="2000" dirty="0">
                <a:solidFill>
                  <a:schemeClr val="bg1"/>
                </a:solidFill>
              </a:rPr>
              <a:t>blocks B1 and B2 are always configured as data memory; however, DARAM block B0 can be configured by software as data or program memory. The DARAM can be configured in one of two ways:</a:t>
            </a:r>
          </a:p>
          <a:p>
            <a:pPr lvl="0">
              <a:lnSpc>
                <a:spcPct val="150000"/>
              </a:lnSpc>
            </a:pPr>
            <a:r>
              <a:rPr lang="en-US" sz="2000" dirty="0">
                <a:solidFill>
                  <a:schemeClr val="bg1"/>
                </a:solidFill>
              </a:rPr>
              <a:t>  </a:t>
            </a:r>
            <a:r>
              <a:rPr lang="en-US" sz="2000" dirty="0" smtClean="0">
                <a:solidFill>
                  <a:schemeClr val="bg1"/>
                </a:solidFill>
              </a:rPr>
              <a:t>   1) All  </a:t>
            </a:r>
            <a:r>
              <a:rPr lang="en-US" sz="2000" dirty="0">
                <a:solidFill>
                  <a:schemeClr val="bg1"/>
                </a:solidFill>
              </a:rPr>
              <a:t>words  16 bits configured as data </a:t>
            </a:r>
            <a:r>
              <a:rPr lang="en-US" sz="2000" dirty="0" smtClean="0">
                <a:solidFill>
                  <a:schemeClr val="bg1"/>
                </a:solidFill>
              </a:rPr>
              <a:t>memory</a:t>
            </a:r>
          </a:p>
          <a:p>
            <a:pPr lvl="0">
              <a:lnSpc>
                <a:spcPct val="150000"/>
              </a:lnSpc>
            </a:pPr>
            <a:r>
              <a:rPr lang="en-US" sz="2000" dirty="0" smtClean="0">
                <a:solidFill>
                  <a:schemeClr val="bg1"/>
                </a:solidFill>
              </a:rPr>
              <a:t>     2) Few  words  16 bits configured as data memory and Few words  16 bits configured as program memory</a:t>
            </a:r>
          </a:p>
          <a:p>
            <a:pPr marL="285750" indent="-285750">
              <a:lnSpc>
                <a:spcPct val="150000"/>
              </a:lnSpc>
              <a:buFont typeface="Arial" panose="020B0604020202020204" pitchFamily="34" charset="0"/>
              <a:buChar char="•"/>
            </a:pPr>
            <a:r>
              <a:rPr lang="en-US" sz="2000" dirty="0" smtClean="0">
                <a:solidFill>
                  <a:schemeClr val="bg1"/>
                </a:solidFill>
              </a:rPr>
              <a:t>DARAM </a:t>
            </a:r>
            <a:r>
              <a:rPr lang="en-US" sz="2000" dirty="0">
                <a:solidFill>
                  <a:schemeClr val="bg1"/>
                </a:solidFill>
              </a:rPr>
              <a:t>improves the operational speed of the </a:t>
            </a:r>
            <a:r>
              <a:rPr lang="en-US" sz="2000" dirty="0" smtClean="0">
                <a:solidFill>
                  <a:schemeClr val="bg1"/>
                </a:solidFill>
              </a:rPr>
              <a:t> </a:t>
            </a:r>
            <a:r>
              <a:rPr lang="en-US" sz="2000" dirty="0">
                <a:solidFill>
                  <a:schemeClr val="bg1"/>
                </a:solidFill>
              </a:rPr>
              <a:t>CPU. </a:t>
            </a:r>
            <a:endParaRPr lang="en-US" sz="2000" dirty="0" smtClean="0">
              <a:solidFill>
                <a:schemeClr val="bg1"/>
              </a:solidFill>
            </a:endParaRPr>
          </a:p>
          <a:p>
            <a:pPr marL="285750" indent="-285750">
              <a:lnSpc>
                <a:spcPct val="150000"/>
              </a:lnSpc>
              <a:buFont typeface="Arial" panose="020B0604020202020204" pitchFamily="34" charset="0"/>
              <a:buChar char="•"/>
            </a:pPr>
            <a:r>
              <a:rPr lang="en-US" sz="2000" dirty="0" smtClean="0">
                <a:solidFill>
                  <a:schemeClr val="bg1"/>
                </a:solidFill>
              </a:rPr>
              <a:t>The </a:t>
            </a:r>
            <a:r>
              <a:rPr lang="en-US" sz="2000" dirty="0">
                <a:solidFill>
                  <a:schemeClr val="bg1"/>
                </a:solidFill>
              </a:rPr>
              <a:t>CPU operates with a </a:t>
            </a:r>
            <a:r>
              <a:rPr lang="en-US" sz="2000" dirty="0" smtClean="0">
                <a:solidFill>
                  <a:schemeClr val="bg1"/>
                </a:solidFill>
              </a:rPr>
              <a:t> pipeline  where </a:t>
            </a:r>
            <a:r>
              <a:rPr lang="en-US" sz="2000" dirty="0">
                <a:solidFill>
                  <a:schemeClr val="bg1"/>
                </a:solidFill>
              </a:rPr>
              <a:t>the CPU reads data </a:t>
            </a:r>
            <a:r>
              <a:rPr lang="en-US" sz="2000" dirty="0" smtClean="0">
                <a:solidFill>
                  <a:schemeClr val="bg1"/>
                </a:solidFill>
              </a:rPr>
              <a:t>( say in 4-pipeline structure ) on </a:t>
            </a:r>
            <a:r>
              <a:rPr lang="en-US" sz="2000" dirty="0">
                <a:solidFill>
                  <a:schemeClr val="bg1"/>
                </a:solidFill>
              </a:rPr>
              <a:t>the third stage and writes data on the fourth stage. </a:t>
            </a:r>
            <a:endParaRPr lang="en-US" sz="2000" dirty="0" smtClean="0">
              <a:solidFill>
                <a:schemeClr val="bg1"/>
              </a:solidFill>
            </a:endParaRPr>
          </a:p>
          <a:p>
            <a:pPr marL="285750" indent="-285750">
              <a:lnSpc>
                <a:spcPct val="150000"/>
              </a:lnSpc>
              <a:buFont typeface="Arial" panose="020B0604020202020204" pitchFamily="34" charset="0"/>
              <a:buChar char="•"/>
            </a:pPr>
            <a:r>
              <a:rPr lang="en-US" sz="2000" dirty="0" smtClean="0">
                <a:solidFill>
                  <a:schemeClr val="bg1"/>
                </a:solidFill>
              </a:rPr>
              <a:t>Hence</a:t>
            </a:r>
            <a:r>
              <a:rPr lang="en-US" sz="2000" dirty="0">
                <a:solidFill>
                  <a:schemeClr val="bg1"/>
                </a:solidFill>
              </a:rPr>
              <a:t>, for a given instruction sequence, the second instruction could be reading data at the same time the first instruction is writing data. </a:t>
            </a:r>
            <a:endParaRPr lang="en-US" sz="2000" dirty="0" smtClean="0">
              <a:solidFill>
                <a:schemeClr val="bg1"/>
              </a:solidFill>
            </a:endParaRPr>
          </a:p>
          <a:p>
            <a:pPr marL="285750" indent="-285750">
              <a:lnSpc>
                <a:spcPct val="150000"/>
              </a:lnSpc>
              <a:buFont typeface="Arial" panose="020B0604020202020204" pitchFamily="34" charset="0"/>
              <a:buChar char="•"/>
            </a:pPr>
            <a:r>
              <a:rPr lang="en-US" sz="2000" dirty="0" smtClean="0">
                <a:solidFill>
                  <a:schemeClr val="bg1"/>
                </a:solidFill>
              </a:rPr>
              <a:t>The </a:t>
            </a:r>
            <a:r>
              <a:rPr lang="en-US" sz="2000" dirty="0">
                <a:solidFill>
                  <a:schemeClr val="bg1"/>
                </a:solidFill>
              </a:rPr>
              <a:t>dual data buses (DB and DAB) allow the CPU to read from and write to DARAM in the same </a:t>
            </a:r>
            <a:r>
              <a:rPr lang="en-US" sz="2000" dirty="0" smtClean="0">
                <a:solidFill>
                  <a:schemeClr val="bg1"/>
                </a:solidFill>
              </a:rPr>
              <a:t>m/c  </a:t>
            </a:r>
            <a:r>
              <a:rPr lang="en-US" sz="2000" dirty="0">
                <a:solidFill>
                  <a:schemeClr val="bg1"/>
                </a:solidFill>
              </a:rPr>
              <a:t>cycle. </a:t>
            </a:r>
          </a:p>
        </p:txBody>
      </p:sp>
      <p:sp>
        <p:nvSpPr>
          <p:cNvPr id="7" name="Rectangle 6"/>
          <p:cNvSpPr/>
          <p:nvPr/>
        </p:nvSpPr>
        <p:spPr>
          <a:xfrm>
            <a:off x="3746519" y="-18390"/>
            <a:ext cx="3590598" cy="369332"/>
          </a:xfrm>
          <a:prstGeom prst="rect">
            <a:avLst/>
          </a:prstGeom>
          <a:solidFill>
            <a:srgbClr val="002060"/>
          </a:solidFill>
        </p:spPr>
        <p:txBody>
          <a:bodyPr wrap="none">
            <a:spAutoFit/>
          </a:bodyPr>
          <a:lstStyle/>
          <a:p>
            <a:r>
              <a:rPr lang="en-US" b="1" dirty="0">
                <a:solidFill>
                  <a:schemeClr val="bg1"/>
                </a:solidFill>
              </a:rPr>
              <a:t>Data/Program Dual-Access RAM</a:t>
            </a:r>
          </a:p>
        </p:txBody>
      </p:sp>
    </p:spTree>
    <p:extLst>
      <p:ext uri="{BB962C8B-B14F-4D97-AF65-F5344CB8AC3E}">
        <p14:creationId xmlns:p14="http://schemas.microsoft.com/office/powerpoint/2010/main" val="21843080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53819478"/>
              </p:ext>
            </p:extLst>
          </p:nvPr>
        </p:nvGraphicFramePr>
        <p:xfrm>
          <a:off x="852268" y="252583"/>
          <a:ext cx="9937652" cy="535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51</a:t>
            </a:fld>
            <a:endParaRPr lang="en-US"/>
          </a:p>
        </p:txBody>
      </p:sp>
      <p:sp>
        <p:nvSpPr>
          <p:cNvPr id="2" name="Rectangle 1"/>
          <p:cNvSpPr/>
          <p:nvPr/>
        </p:nvSpPr>
        <p:spPr>
          <a:xfrm>
            <a:off x="5199797" y="2825087"/>
            <a:ext cx="1787857" cy="1937982"/>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384645" y="3220872"/>
            <a:ext cx="18424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357349" y="4274024"/>
            <a:ext cx="18424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987654" y="3220872"/>
            <a:ext cx="162294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87654" y="4276299"/>
            <a:ext cx="162294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97689" y="3354963"/>
            <a:ext cx="1392071" cy="646331"/>
          </a:xfrm>
          <a:prstGeom prst="rect">
            <a:avLst/>
          </a:prstGeom>
          <a:noFill/>
        </p:spPr>
        <p:txBody>
          <a:bodyPr wrap="square" rtlCol="0">
            <a:spAutoFit/>
          </a:bodyPr>
          <a:lstStyle/>
          <a:p>
            <a:pPr algn="ctr"/>
            <a:r>
              <a:rPr lang="en-US" b="1" dirty="0">
                <a:solidFill>
                  <a:schemeClr val="bg1"/>
                </a:solidFill>
              </a:rPr>
              <a:t>Dual port</a:t>
            </a:r>
          </a:p>
          <a:p>
            <a:pPr algn="ctr"/>
            <a:r>
              <a:rPr lang="en-US" b="1" dirty="0">
                <a:solidFill>
                  <a:schemeClr val="bg1"/>
                </a:solidFill>
              </a:rPr>
              <a:t>memory</a:t>
            </a:r>
          </a:p>
        </p:txBody>
      </p:sp>
      <p:sp>
        <p:nvSpPr>
          <p:cNvPr id="13" name="TextBox 12"/>
          <p:cNvSpPr txBox="1"/>
          <p:nvPr/>
        </p:nvSpPr>
        <p:spPr>
          <a:xfrm>
            <a:off x="2206409" y="4333881"/>
            <a:ext cx="2301879" cy="369332"/>
          </a:xfrm>
          <a:prstGeom prst="rect">
            <a:avLst/>
          </a:prstGeom>
          <a:noFill/>
        </p:spPr>
        <p:txBody>
          <a:bodyPr wrap="square" rtlCol="0">
            <a:spAutoFit/>
          </a:bodyPr>
          <a:lstStyle/>
          <a:p>
            <a:pPr algn="ctr"/>
            <a:r>
              <a:rPr lang="en-US" b="1" dirty="0"/>
              <a:t>Address Bus 2</a:t>
            </a:r>
          </a:p>
        </p:txBody>
      </p:sp>
      <p:sp>
        <p:nvSpPr>
          <p:cNvPr id="14" name="TextBox 13"/>
          <p:cNvSpPr txBox="1"/>
          <p:nvPr/>
        </p:nvSpPr>
        <p:spPr>
          <a:xfrm>
            <a:off x="7386068" y="2835808"/>
            <a:ext cx="2301879" cy="369332"/>
          </a:xfrm>
          <a:prstGeom prst="rect">
            <a:avLst/>
          </a:prstGeom>
          <a:noFill/>
        </p:spPr>
        <p:txBody>
          <a:bodyPr wrap="square" rtlCol="0">
            <a:spAutoFit/>
          </a:bodyPr>
          <a:lstStyle/>
          <a:p>
            <a:pPr algn="ctr"/>
            <a:r>
              <a:rPr lang="en-US" b="1" dirty="0"/>
              <a:t>Data Bus 1</a:t>
            </a:r>
          </a:p>
        </p:txBody>
      </p:sp>
      <p:sp>
        <p:nvSpPr>
          <p:cNvPr id="15" name="TextBox 14"/>
          <p:cNvSpPr txBox="1"/>
          <p:nvPr/>
        </p:nvSpPr>
        <p:spPr>
          <a:xfrm>
            <a:off x="2425911" y="2762465"/>
            <a:ext cx="2301879" cy="369332"/>
          </a:xfrm>
          <a:prstGeom prst="rect">
            <a:avLst/>
          </a:prstGeom>
          <a:noFill/>
        </p:spPr>
        <p:txBody>
          <a:bodyPr wrap="square" rtlCol="0">
            <a:spAutoFit/>
          </a:bodyPr>
          <a:lstStyle/>
          <a:p>
            <a:pPr algn="ctr"/>
            <a:r>
              <a:rPr lang="en-US" b="1" dirty="0"/>
              <a:t>Address Bus1 </a:t>
            </a:r>
          </a:p>
        </p:txBody>
      </p:sp>
      <p:sp>
        <p:nvSpPr>
          <p:cNvPr id="16" name="TextBox 15"/>
          <p:cNvSpPr txBox="1"/>
          <p:nvPr/>
        </p:nvSpPr>
        <p:spPr>
          <a:xfrm>
            <a:off x="7317829" y="4393737"/>
            <a:ext cx="2301879" cy="369332"/>
          </a:xfrm>
          <a:prstGeom prst="rect">
            <a:avLst/>
          </a:prstGeom>
          <a:noFill/>
        </p:spPr>
        <p:txBody>
          <a:bodyPr wrap="square" rtlCol="0">
            <a:spAutoFit/>
          </a:bodyPr>
          <a:lstStyle/>
          <a:p>
            <a:pPr algn="ctr"/>
            <a:r>
              <a:rPr lang="en-US" b="1" dirty="0"/>
              <a:t>Data Bus 2</a:t>
            </a:r>
          </a:p>
        </p:txBody>
      </p:sp>
      <p:sp>
        <p:nvSpPr>
          <p:cNvPr id="20" name="TextBox 19"/>
          <p:cNvSpPr txBox="1"/>
          <p:nvPr/>
        </p:nvSpPr>
        <p:spPr>
          <a:xfrm>
            <a:off x="3576850" y="5595821"/>
            <a:ext cx="5899223" cy="400110"/>
          </a:xfrm>
          <a:prstGeom prst="rect">
            <a:avLst/>
          </a:prstGeom>
          <a:noFill/>
        </p:spPr>
        <p:txBody>
          <a:bodyPr wrap="square" rtlCol="0">
            <a:spAutoFit/>
          </a:bodyPr>
          <a:lstStyle/>
          <a:p>
            <a:r>
              <a:rPr lang="en-US" sz="2000" dirty="0"/>
              <a:t>Fig: Block Diagram of a </a:t>
            </a:r>
            <a:r>
              <a:rPr lang="en-US" sz="2000" dirty="0" err="1"/>
              <a:t>dualported</a:t>
            </a:r>
            <a:r>
              <a:rPr lang="en-US" sz="2000" dirty="0"/>
              <a:t> memory</a:t>
            </a:r>
          </a:p>
        </p:txBody>
      </p:sp>
      <p:sp>
        <p:nvSpPr>
          <p:cNvPr id="3" name="Footer Placeholder 2"/>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535926230"/>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l-GR" altLang="en-US"/>
              <a:t>ACOE343 - Embedded Real-Time Processor Systems - Frederick University</a:t>
            </a:r>
          </a:p>
        </p:txBody>
      </p:sp>
      <p:sp>
        <p:nvSpPr>
          <p:cNvPr id="7" name="Slide Number Placeholder 6"/>
          <p:cNvSpPr>
            <a:spLocks noGrp="1"/>
          </p:cNvSpPr>
          <p:nvPr>
            <p:ph type="sldNum" sz="quarter" idx="12"/>
          </p:nvPr>
        </p:nvSpPr>
        <p:spPr/>
        <p:txBody>
          <a:bodyPr/>
          <a:lstStyle/>
          <a:p>
            <a:fld id="{8DB49D74-5FD5-4C74-A482-F44B8E3ADE08}" type="slidenum">
              <a:rPr lang="el-GR" altLang="en-US"/>
              <a:pPr/>
              <a:t>52</a:t>
            </a:fld>
            <a:endParaRPr lang="el-GR" altLang="en-US"/>
          </a:p>
        </p:txBody>
      </p:sp>
      <p:sp>
        <p:nvSpPr>
          <p:cNvPr id="8194" name="Rectangle 2"/>
          <p:cNvSpPr>
            <a:spLocks noGrp="1" noChangeArrowheads="1"/>
          </p:cNvSpPr>
          <p:nvPr>
            <p:ph type="title"/>
          </p:nvPr>
        </p:nvSpPr>
        <p:spPr>
          <a:xfrm>
            <a:off x="609601" y="274638"/>
            <a:ext cx="10264726" cy="442814"/>
          </a:xfrm>
          <a:solidFill>
            <a:srgbClr val="002060"/>
          </a:solidFill>
        </p:spPr>
        <p:txBody>
          <a:bodyPr>
            <a:noAutofit/>
          </a:bodyPr>
          <a:lstStyle/>
          <a:p>
            <a:r>
              <a:rPr lang="en-US" altLang="en-US" sz="2800" dirty="0">
                <a:solidFill>
                  <a:schemeClr val="bg1"/>
                </a:solidFill>
              </a:rPr>
              <a:t>Very Long Instruction Word (VLIW)</a:t>
            </a:r>
            <a:endParaRPr lang="el-GR" altLang="en-US" sz="2800" dirty="0">
              <a:solidFill>
                <a:schemeClr val="bg1"/>
              </a:solidFill>
            </a:endParaRPr>
          </a:p>
        </p:txBody>
      </p:sp>
      <p:sp>
        <p:nvSpPr>
          <p:cNvPr id="8195" name="Rectangle 3"/>
          <p:cNvSpPr>
            <a:spLocks noGrp="1" noChangeArrowheads="1"/>
          </p:cNvSpPr>
          <p:nvPr>
            <p:ph type="body" sz="half" idx="1"/>
          </p:nvPr>
        </p:nvSpPr>
        <p:spPr>
          <a:xfrm>
            <a:off x="304800" y="1066801"/>
            <a:ext cx="4858043" cy="4525963"/>
          </a:xfrm>
          <a:solidFill>
            <a:srgbClr val="002060"/>
          </a:solidFill>
        </p:spPr>
        <p:txBody>
          <a:bodyPr>
            <a:normAutofit/>
          </a:bodyPr>
          <a:lstStyle/>
          <a:p>
            <a:pPr>
              <a:lnSpc>
                <a:spcPct val="150000"/>
              </a:lnSpc>
            </a:pPr>
            <a:r>
              <a:rPr lang="en-US" altLang="en-US" sz="2000" b="1" dirty="0">
                <a:solidFill>
                  <a:schemeClr val="bg1"/>
                </a:solidFill>
              </a:rPr>
              <a:t>A technique for instruction-level parallelism by executing instructions without dependencies (known at compile-time) in parallel</a:t>
            </a:r>
          </a:p>
          <a:p>
            <a:pPr>
              <a:lnSpc>
                <a:spcPct val="150000"/>
              </a:lnSpc>
            </a:pPr>
            <a:r>
              <a:rPr lang="en-US" altLang="en-US" sz="2000" b="1" dirty="0">
                <a:solidFill>
                  <a:schemeClr val="bg1"/>
                </a:solidFill>
              </a:rPr>
              <a:t>Example of a single VLIW instruction:</a:t>
            </a:r>
          </a:p>
          <a:p>
            <a:pPr>
              <a:buFontTx/>
              <a:buNone/>
            </a:pPr>
            <a:r>
              <a:rPr lang="en-US" altLang="en-US" sz="2400" b="1" dirty="0">
                <a:solidFill>
                  <a:schemeClr val="bg1"/>
                </a:solidFill>
              </a:rPr>
              <a:t>F=</a:t>
            </a:r>
            <a:r>
              <a:rPr lang="en-US" altLang="en-US" sz="2400" b="1" dirty="0" err="1">
                <a:solidFill>
                  <a:schemeClr val="bg1"/>
                </a:solidFill>
              </a:rPr>
              <a:t>a+b</a:t>
            </a:r>
            <a:r>
              <a:rPr lang="en-US" altLang="en-US" sz="2400" b="1" dirty="0">
                <a:solidFill>
                  <a:schemeClr val="bg1"/>
                </a:solidFill>
              </a:rPr>
              <a:t>; </a:t>
            </a:r>
            <a:r>
              <a:rPr lang="en-US" altLang="en-US" sz="2400" b="1" dirty="0" smtClean="0">
                <a:solidFill>
                  <a:schemeClr val="bg1"/>
                </a:solidFill>
              </a:rPr>
              <a:t> </a:t>
            </a:r>
          </a:p>
          <a:p>
            <a:pPr>
              <a:buFontTx/>
              <a:buNone/>
            </a:pPr>
            <a:r>
              <a:rPr lang="en-US" altLang="en-US" sz="2400" b="1" dirty="0" smtClean="0">
                <a:solidFill>
                  <a:schemeClr val="bg1"/>
                </a:solidFill>
              </a:rPr>
              <a:t>c=e/g;</a:t>
            </a:r>
          </a:p>
          <a:p>
            <a:pPr>
              <a:buFontTx/>
              <a:buNone/>
            </a:pPr>
            <a:r>
              <a:rPr lang="en-US" altLang="en-US" sz="2400" b="1" dirty="0" smtClean="0">
                <a:solidFill>
                  <a:schemeClr val="bg1"/>
                </a:solidFill>
              </a:rPr>
              <a:t> </a:t>
            </a:r>
            <a:r>
              <a:rPr lang="en-US" altLang="en-US" sz="2400" b="1" dirty="0">
                <a:solidFill>
                  <a:schemeClr val="bg1"/>
                </a:solidFill>
              </a:rPr>
              <a:t>d=</a:t>
            </a:r>
            <a:r>
              <a:rPr lang="en-US" altLang="en-US" sz="2400" b="1" dirty="0" err="1">
                <a:solidFill>
                  <a:schemeClr val="bg1"/>
                </a:solidFill>
              </a:rPr>
              <a:t>x&amp;y</a:t>
            </a:r>
            <a:r>
              <a:rPr lang="en-US" altLang="en-US" sz="2400" b="1" dirty="0" smtClean="0">
                <a:solidFill>
                  <a:schemeClr val="bg1"/>
                </a:solidFill>
              </a:rPr>
              <a:t>;</a:t>
            </a:r>
          </a:p>
          <a:p>
            <a:pPr>
              <a:buFontTx/>
              <a:buNone/>
            </a:pPr>
            <a:r>
              <a:rPr lang="en-US" altLang="en-US" sz="2400" b="1" dirty="0" smtClean="0">
                <a:solidFill>
                  <a:schemeClr val="bg1"/>
                </a:solidFill>
              </a:rPr>
              <a:t> </a:t>
            </a:r>
            <a:r>
              <a:rPr lang="en-US" altLang="en-US" sz="2400" b="1" dirty="0">
                <a:solidFill>
                  <a:schemeClr val="bg1"/>
                </a:solidFill>
              </a:rPr>
              <a:t>w=z*h;</a:t>
            </a:r>
            <a:endParaRPr lang="el-GR" altLang="en-US" sz="2400" b="1" dirty="0">
              <a:solidFill>
                <a:schemeClr val="bg1"/>
              </a:solidFill>
            </a:endParaRPr>
          </a:p>
        </p:txBody>
      </p:sp>
      <p:graphicFrame>
        <p:nvGraphicFramePr>
          <p:cNvPr id="8196" name="Object 4"/>
          <p:cNvGraphicFramePr>
            <a:graphicFrameLocks noGrp="1" noChangeAspect="1"/>
          </p:cNvGraphicFramePr>
          <p:nvPr>
            <p:ph sz="half" idx="2"/>
            <p:extLst>
              <p:ext uri="{D42A27DB-BD31-4B8C-83A1-F6EECF244321}">
                <p14:modId xmlns:p14="http://schemas.microsoft.com/office/powerpoint/2010/main" val="801952365"/>
              </p:ext>
            </p:extLst>
          </p:nvPr>
        </p:nvGraphicFramePr>
        <p:xfrm>
          <a:off x="5425440" y="1090662"/>
          <a:ext cx="6400800" cy="4799012"/>
        </p:xfrm>
        <a:graphic>
          <a:graphicData uri="http://schemas.openxmlformats.org/presentationml/2006/ole">
            <mc:AlternateContent xmlns:mc="http://schemas.openxmlformats.org/markup-compatibility/2006">
              <mc:Choice xmlns:v="urn:schemas-microsoft-com:vml" Requires="v">
                <p:oleObj spid="_x0000_s2102" name="Visio" r:id="rId3" imgW="5637137" imgH="5635841" progId="Visio.Drawing.11">
                  <p:embed/>
                </p:oleObj>
              </mc:Choice>
              <mc:Fallback>
                <p:oleObj name="Visio" r:id="rId3" imgW="5637137" imgH="563584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440" y="1090662"/>
                        <a:ext cx="6400800"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8675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nimBg="1"/>
      <p:bldP spid="8195"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118392963"/>
              </p:ext>
            </p:extLst>
          </p:nvPr>
        </p:nvGraphicFramePr>
        <p:xfrm>
          <a:off x="838200" y="119464"/>
          <a:ext cx="9758819" cy="54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53</a:t>
            </a:fld>
            <a:endParaRPr lang="en-US"/>
          </a:p>
        </p:txBody>
      </p:sp>
      <p:grpSp>
        <p:nvGrpSpPr>
          <p:cNvPr id="55" name="Group 54"/>
          <p:cNvGrpSpPr/>
          <p:nvPr/>
        </p:nvGrpSpPr>
        <p:grpSpPr>
          <a:xfrm>
            <a:off x="3225555" y="1337880"/>
            <a:ext cx="5624012" cy="5184469"/>
            <a:chOff x="1201003" y="1782715"/>
            <a:chExt cx="5445456" cy="4938760"/>
          </a:xfrm>
        </p:grpSpPr>
        <p:sp>
          <p:nvSpPr>
            <p:cNvPr id="6" name="Rectangle 5"/>
            <p:cNvSpPr/>
            <p:nvPr/>
          </p:nvSpPr>
          <p:spPr>
            <a:xfrm>
              <a:off x="1201003" y="1782715"/>
              <a:ext cx="641445" cy="493876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29802" y="2083547"/>
              <a:ext cx="3616657" cy="7915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29802" y="3244792"/>
              <a:ext cx="3616657" cy="7915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29802" y="4655611"/>
              <a:ext cx="3616657" cy="7915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29802" y="5929905"/>
              <a:ext cx="3616657" cy="7915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7" idx="1"/>
            </p:cNvCxnSpPr>
            <p:nvPr/>
          </p:nvCxnSpPr>
          <p:spPr>
            <a:xfrm>
              <a:off x="1842448" y="2479332"/>
              <a:ext cx="11873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842448" y="6323404"/>
              <a:ext cx="11873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5588" y="2875117"/>
              <a:ext cx="0" cy="36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23648" y="2875117"/>
              <a:ext cx="0" cy="36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70560" y="2875117"/>
              <a:ext cx="0" cy="36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41324" y="2875117"/>
              <a:ext cx="0" cy="365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330051" y="4069215"/>
              <a:ext cx="1" cy="586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87168" y="4072388"/>
              <a:ext cx="0" cy="583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19378" y="4069215"/>
              <a:ext cx="0" cy="586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875360" y="4053767"/>
              <a:ext cx="2275" cy="586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5447181"/>
              <a:ext cx="0" cy="48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826757" y="5447181"/>
              <a:ext cx="0" cy="48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86734" y="5447181"/>
              <a:ext cx="0" cy="482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25588" y="2255868"/>
              <a:ext cx="2875129" cy="369332"/>
            </a:xfrm>
            <a:prstGeom prst="rect">
              <a:avLst/>
            </a:prstGeom>
            <a:noFill/>
          </p:spPr>
          <p:txBody>
            <a:bodyPr wrap="square" rtlCol="0">
              <a:spAutoFit/>
            </a:bodyPr>
            <a:lstStyle/>
            <a:p>
              <a:pPr algn="ctr"/>
              <a:r>
                <a:rPr lang="en-US" b="1" dirty="0" err="1">
                  <a:solidFill>
                    <a:schemeClr val="bg1"/>
                  </a:solidFill>
                </a:rPr>
                <a:t>Multiported</a:t>
              </a:r>
              <a:r>
                <a:rPr lang="en-US" b="1" dirty="0">
                  <a:solidFill>
                    <a:schemeClr val="bg1"/>
                  </a:solidFill>
                </a:rPr>
                <a:t> register file</a:t>
              </a:r>
            </a:p>
          </p:txBody>
        </p:sp>
        <p:sp>
          <p:nvSpPr>
            <p:cNvPr id="31" name="TextBox 30"/>
            <p:cNvSpPr txBox="1"/>
            <p:nvPr/>
          </p:nvSpPr>
          <p:spPr>
            <a:xfrm>
              <a:off x="3425588" y="3390259"/>
              <a:ext cx="2875129" cy="369332"/>
            </a:xfrm>
            <a:prstGeom prst="rect">
              <a:avLst/>
            </a:prstGeom>
            <a:noFill/>
          </p:spPr>
          <p:txBody>
            <a:bodyPr wrap="square" rtlCol="0">
              <a:spAutoFit/>
            </a:bodyPr>
            <a:lstStyle/>
            <a:p>
              <a:pPr algn="ctr"/>
              <a:r>
                <a:rPr lang="en-US" b="1" dirty="0">
                  <a:solidFill>
                    <a:schemeClr val="bg1"/>
                  </a:solidFill>
                </a:rPr>
                <a:t>Read/Write cross bar</a:t>
              </a:r>
            </a:p>
          </p:txBody>
        </p:sp>
        <p:sp>
          <p:nvSpPr>
            <p:cNvPr id="32" name="TextBox 31"/>
            <p:cNvSpPr txBox="1"/>
            <p:nvPr/>
          </p:nvSpPr>
          <p:spPr>
            <a:xfrm>
              <a:off x="2891045" y="4732610"/>
              <a:ext cx="1528549" cy="646331"/>
            </a:xfrm>
            <a:prstGeom prst="rect">
              <a:avLst/>
            </a:prstGeom>
            <a:noFill/>
          </p:spPr>
          <p:txBody>
            <a:bodyPr wrap="square" rtlCol="0">
              <a:spAutoFit/>
            </a:bodyPr>
            <a:lstStyle/>
            <a:p>
              <a:pPr algn="ctr"/>
              <a:r>
                <a:rPr lang="en-US" b="1" dirty="0">
                  <a:solidFill>
                    <a:schemeClr val="bg1"/>
                  </a:solidFill>
                </a:rPr>
                <a:t>Functional</a:t>
              </a:r>
            </a:p>
            <a:p>
              <a:pPr algn="ctr"/>
              <a:r>
                <a:rPr lang="en-US" b="1" dirty="0">
                  <a:solidFill>
                    <a:schemeClr val="bg1"/>
                  </a:solidFill>
                </a:rPr>
                <a:t>Unit 1</a:t>
              </a:r>
            </a:p>
          </p:txBody>
        </p:sp>
        <p:sp>
          <p:nvSpPr>
            <p:cNvPr id="33" name="TextBox 32"/>
            <p:cNvSpPr txBox="1"/>
            <p:nvPr/>
          </p:nvSpPr>
          <p:spPr>
            <a:xfrm>
              <a:off x="3425587" y="6138738"/>
              <a:ext cx="2875129" cy="369332"/>
            </a:xfrm>
            <a:prstGeom prst="rect">
              <a:avLst/>
            </a:prstGeom>
            <a:noFill/>
          </p:spPr>
          <p:txBody>
            <a:bodyPr wrap="square" rtlCol="0">
              <a:spAutoFit/>
            </a:bodyPr>
            <a:lstStyle/>
            <a:p>
              <a:pPr algn="ctr"/>
              <a:r>
                <a:rPr lang="en-US" b="1" dirty="0">
                  <a:solidFill>
                    <a:schemeClr val="bg1"/>
                  </a:solidFill>
                </a:rPr>
                <a:t>Instruction cache</a:t>
              </a:r>
            </a:p>
          </p:txBody>
        </p:sp>
        <p:sp>
          <p:nvSpPr>
            <p:cNvPr id="34" name="TextBox 33"/>
            <p:cNvSpPr txBox="1"/>
            <p:nvPr/>
          </p:nvSpPr>
          <p:spPr>
            <a:xfrm>
              <a:off x="1438709" y="1782715"/>
              <a:ext cx="245580" cy="4938760"/>
            </a:xfrm>
            <a:prstGeom prst="rect">
              <a:avLst/>
            </a:prstGeom>
            <a:noFill/>
          </p:spPr>
          <p:txBody>
            <a:bodyPr vert="wordArtVert" wrap="square" lIns="0" tIns="0" rIns="0" rtlCol="0" anchor="ctr" anchorCtr="0">
              <a:spAutoFit/>
            </a:bodyPr>
            <a:lstStyle/>
            <a:p>
              <a:pPr algn="ctr"/>
              <a:r>
                <a:rPr lang="en-US" sz="1400" b="1" dirty="0">
                  <a:solidFill>
                    <a:schemeClr val="bg1"/>
                  </a:solidFill>
                </a:rPr>
                <a:t>PROGRAM CONTROL UNIT</a:t>
              </a:r>
            </a:p>
          </p:txBody>
        </p:sp>
        <p:sp>
          <p:nvSpPr>
            <p:cNvPr id="39" name="TextBox 38"/>
            <p:cNvSpPr txBox="1"/>
            <p:nvPr/>
          </p:nvSpPr>
          <p:spPr>
            <a:xfrm>
              <a:off x="5252106" y="4672681"/>
              <a:ext cx="1394353" cy="646331"/>
            </a:xfrm>
            <a:prstGeom prst="rect">
              <a:avLst/>
            </a:prstGeom>
            <a:noFill/>
          </p:spPr>
          <p:txBody>
            <a:bodyPr wrap="square" rtlCol="0">
              <a:spAutoFit/>
            </a:bodyPr>
            <a:lstStyle/>
            <a:p>
              <a:pPr algn="ctr"/>
              <a:r>
                <a:rPr lang="en-US" b="1" dirty="0">
                  <a:solidFill>
                    <a:schemeClr val="bg1"/>
                  </a:solidFill>
                </a:rPr>
                <a:t>Functional</a:t>
              </a:r>
            </a:p>
            <a:p>
              <a:pPr algn="ctr"/>
              <a:r>
                <a:rPr lang="en-US" b="1" dirty="0">
                  <a:solidFill>
                    <a:schemeClr val="bg1"/>
                  </a:solidFill>
                </a:rPr>
                <a:t>Unit n</a:t>
              </a:r>
            </a:p>
          </p:txBody>
        </p:sp>
        <p:cxnSp>
          <p:nvCxnSpPr>
            <p:cNvPr id="41" name="Straight Connector 40"/>
            <p:cNvCxnSpPr/>
            <p:nvPr/>
          </p:nvCxnSpPr>
          <p:spPr>
            <a:xfrm>
              <a:off x="4258100" y="4655611"/>
              <a:ext cx="1" cy="8229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256661" y="4655611"/>
              <a:ext cx="0" cy="8229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90829" y="4995846"/>
              <a:ext cx="1528549" cy="369332"/>
            </a:xfrm>
            <a:prstGeom prst="rect">
              <a:avLst/>
            </a:prstGeom>
            <a:noFill/>
          </p:spPr>
          <p:txBody>
            <a:bodyPr wrap="square" rtlCol="0">
              <a:spAutoFit/>
            </a:bodyPr>
            <a:lstStyle/>
            <a:p>
              <a:pPr algn="ctr"/>
              <a:r>
                <a:rPr lang="en-US" b="1" dirty="0">
                  <a:solidFill>
                    <a:schemeClr val="bg1"/>
                  </a:solidFill>
                </a:rPr>
                <a:t>. . . . . </a:t>
              </a:r>
            </a:p>
          </p:txBody>
        </p:sp>
        <p:cxnSp>
          <p:nvCxnSpPr>
            <p:cNvPr id="45" name="Straight Arrow Connector 44"/>
            <p:cNvCxnSpPr/>
            <p:nvPr/>
          </p:nvCxnSpPr>
          <p:spPr>
            <a:xfrm flipV="1">
              <a:off x="4064746" y="4036362"/>
              <a:ext cx="0" cy="619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287068" y="4055567"/>
              <a:ext cx="0" cy="603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4244451" y="2875118"/>
              <a:ext cx="0" cy="365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6302988" y="2875117"/>
              <a:ext cx="0" cy="365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172867" y="5046221"/>
            <a:ext cx="3642815" cy="646331"/>
          </a:xfrm>
          <a:prstGeom prst="rect">
            <a:avLst/>
          </a:prstGeom>
          <a:noFill/>
        </p:spPr>
        <p:txBody>
          <a:bodyPr wrap="square" rtlCol="0">
            <a:spAutoFit/>
          </a:bodyPr>
          <a:lstStyle/>
          <a:p>
            <a:pPr algn="ctr"/>
            <a:r>
              <a:rPr lang="en-US" dirty="0"/>
              <a:t>Fig: Block Diagram of the VLIW Architecture</a:t>
            </a:r>
          </a:p>
        </p:txBody>
      </p:sp>
      <p:sp>
        <p:nvSpPr>
          <p:cNvPr id="2" name="Footer Placeholder 1"/>
          <p:cNvSpPr>
            <a:spLocks noGrp="1"/>
          </p:cNvSpPr>
          <p:nvPr>
            <p:ph type="ftr" sz="quarter" idx="11"/>
          </p:nvPr>
        </p:nvSpPr>
        <p:spPr>
          <a:xfrm>
            <a:off x="-449934" y="6513989"/>
            <a:ext cx="4114800" cy="365125"/>
          </a:xfrm>
        </p:spPr>
        <p:txBody>
          <a:bodyPr/>
          <a:lstStyle/>
          <a:p>
            <a:r>
              <a:rPr lang="en-US" dirty="0" smtClean="0"/>
              <a:t>M N KAPSE, SVPCET, NAGPUR</a:t>
            </a:r>
            <a:endParaRPr lang="en-US" dirty="0"/>
          </a:p>
        </p:txBody>
      </p:sp>
    </p:spTree>
    <p:extLst>
      <p:ext uri="{BB962C8B-B14F-4D97-AF65-F5344CB8AC3E}">
        <p14:creationId xmlns:p14="http://schemas.microsoft.com/office/powerpoint/2010/main" val="3454494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200896034"/>
              </p:ext>
            </p:extLst>
          </p:nvPr>
        </p:nvGraphicFramePr>
        <p:xfrm>
          <a:off x="838200" y="365125"/>
          <a:ext cx="9965788" cy="535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p:cNvGraphicFramePr>
            <a:graphicFrameLocks noGrp="1"/>
          </p:cNvGraphicFramePr>
          <p:nvPr>
            <p:ph idx="1"/>
            <p:extLst>
              <p:ext uri="{D42A27DB-BD31-4B8C-83A1-F6EECF244321}">
                <p14:modId xmlns:p14="http://schemas.microsoft.com/office/powerpoint/2010/main" val="1629117809"/>
              </p:ext>
            </p:extLst>
          </p:nvPr>
        </p:nvGraphicFramePr>
        <p:xfrm>
          <a:off x="838200" y="1825625"/>
          <a:ext cx="10515600" cy="22821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p:cNvSpPr>
            <a:spLocks noGrp="1"/>
          </p:cNvSpPr>
          <p:nvPr>
            <p:ph type="ftr" sz="quarter" idx="11"/>
          </p:nvPr>
        </p:nvSpPr>
        <p:spPr/>
        <p:txBody>
          <a:bodyPr/>
          <a:lstStyle/>
          <a:p>
            <a:r>
              <a:rPr lang="en-US" smtClean="0">
                <a:solidFill>
                  <a:schemeClr val="tx1"/>
                </a:solidFill>
              </a:rPr>
              <a:t>M N KAPSE, SVPCET, NAGPUR</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0FBE5DD1-4760-4E2E-B8C0-0D3198D5D7F5}" type="slidenum">
              <a:rPr lang="en-US" smtClean="0"/>
              <a:pPr/>
              <a:t>54</a:t>
            </a:fld>
            <a:endParaRPr lang="en-US"/>
          </a:p>
        </p:txBody>
      </p:sp>
    </p:spTree>
    <p:extLst>
      <p:ext uri="{BB962C8B-B14F-4D97-AF65-F5344CB8AC3E}">
        <p14:creationId xmlns:p14="http://schemas.microsoft.com/office/powerpoint/2010/main" val="283688468"/>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71111066"/>
              </p:ext>
            </p:extLst>
          </p:nvPr>
        </p:nvGraphicFramePr>
        <p:xfrm>
          <a:off x="838200" y="365125"/>
          <a:ext cx="9909517" cy="633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810065" y="1319188"/>
            <a:ext cx="10515600" cy="4351338"/>
          </a:xfrm>
          <a:solidFill>
            <a:srgbClr val="002060"/>
          </a:solidFill>
        </p:spPr>
        <p:txBody>
          <a:bodyPr>
            <a:normAutofit/>
          </a:bodyPr>
          <a:lstStyle/>
          <a:p>
            <a:pPr>
              <a:lnSpc>
                <a:spcPct val="150000"/>
              </a:lnSpc>
            </a:pPr>
            <a:r>
              <a:rPr lang="en-US" sz="2000" dirty="0">
                <a:solidFill>
                  <a:schemeClr val="bg1"/>
                </a:solidFill>
                <a:latin typeface="Times New Roman" pitchFamily="18" charset="0"/>
                <a:cs typeface="Times New Roman" pitchFamily="18" charset="0"/>
              </a:rPr>
              <a:t>An instruction cycle requiring four microinstructions can be said to be in four phases as follows:</a:t>
            </a:r>
          </a:p>
          <a:p>
            <a:pPr marL="0" indent="0">
              <a:lnSpc>
                <a:spcPct val="150000"/>
              </a:lnSpc>
              <a:buNone/>
            </a:pPr>
            <a:r>
              <a:rPr lang="en-US" sz="2000" dirty="0" smtClean="0">
                <a:solidFill>
                  <a:schemeClr val="bg1"/>
                </a:solidFill>
                <a:latin typeface="Times New Roman" pitchFamily="18" charset="0"/>
                <a:cs typeface="Times New Roman" pitchFamily="18" charset="0"/>
              </a:rPr>
              <a:t>	1</a:t>
            </a:r>
            <a:r>
              <a:rPr lang="en-US" sz="2000" dirty="0">
                <a:solidFill>
                  <a:schemeClr val="bg1"/>
                </a:solidFill>
                <a:latin typeface="Times New Roman" pitchFamily="18" charset="0"/>
                <a:cs typeface="Times New Roman" pitchFamily="18" charset="0"/>
              </a:rPr>
              <a:t>) Fetch Phase</a:t>
            </a:r>
          </a:p>
          <a:p>
            <a:pPr marL="0" indent="0">
              <a:lnSpc>
                <a:spcPct val="150000"/>
              </a:lnSpc>
              <a:buNone/>
            </a:pPr>
            <a:r>
              <a:rPr lang="en-US" sz="2000" dirty="0" smtClean="0">
                <a:solidFill>
                  <a:schemeClr val="bg1"/>
                </a:solidFill>
                <a:latin typeface="Times New Roman" pitchFamily="18" charset="0"/>
                <a:cs typeface="Times New Roman" pitchFamily="18" charset="0"/>
              </a:rPr>
              <a:t>	2</a:t>
            </a:r>
            <a:r>
              <a:rPr lang="en-US" sz="2000" dirty="0">
                <a:solidFill>
                  <a:schemeClr val="bg1"/>
                </a:solidFill>
                <a:latin typeface="Times New Roman" pitchFamily="18" charset="0"/>
                <a:cs typeface="Times New Roman" pitchFamily="18" charset="0"/>
              </a:rPr>
              <a:t>) Decode Phase</a:t>
            </a:r>
          </a:p>
          <a:p>
            <a:pPr marL="0" indent="0">
              <a:lnSpc>
                <a:spcPct val="150000"/>
              </a:lnSpc>
              <a:buNone/>
            </a:pPr>
            <a:r>
              <a:rPr lang="en-US" sz="2000" dirty="0" smtClean="0">
                <a:solidFill>
                  <a:schemeClr val="bg1"/>
                </a:solidFill>
                <a:latin typeface="Times New Roman" pitchFamily="18" charset="0"/>
                <a:cs typeface="Times New Roman" pitchFamily="18" charset="0"/>
              </a:rPr>
              <a:t>	3</a:t>
            </a:r>
            <a:r>
              <a:rPr lang="en-US" sz="2000" dirty="0">
                <a:solidFill>
                  <a:schemeClr val="bg1"/>
                </a:solidFill>
                <a:latin typeface="Times New Roman" pitchFamily="18" charset="0"/>
                <a:cs typeface="Times New Roman" pitchFamily="18" charset="0"/>
              </a:rPr>
              <a:t>) Memory read Phase</a:t>
            </a:r>
          </a:p>
          <a:p>
            <a:pPr marL="0" indent="0">
              <a:lnSpc>
                <a:spcPct val="150000"/>
              </a:lnSpc>
              <a:buNone/>
            </a:pPr>
            <a:r>
              <a:rPr lang="en-US" sz="2000" dirty="0" smtClean="0">
                <a:solidFill>
                  <a:schemeClr val="bg1"/>
                </a:solidFill>
                <a:latin typeface="Times New Roman" pitchFamily="18" charset="0"/>
                <a:cs typeface="Times New Roman" pitchFamily="18" charset="0"/>
              </a:rPr>
              <a:t>	4</a:t>
            </a:r>
            <a:r>
              <a:rPr lang="en-US" sz="2000" dirty="0">
                <a:solidFill>
                  <a:schemeClr val="bg1"/>
                </a:solidFill>
                <a:latin typeface="Times New Roman" pitchFamily="18" charset="0"/>
                <a:cs typeface="Times New Roman" pitchFamily="18" charset="0"/>
              </a:rPr>
              <a:t>) Execution Phase</a:t>
            </a:r>
          </a:p>
          <a:p>
            <a:pPr>
              <a:lnSpc>
                <a:spcPct val="150000"/>
              </a:lnSpc>
            </a:pPr>
            <a:r>
              <a:rPr lang="en-US" sz="2000" dirty="0">
                <a:solidFill>
                  <a:schemeClr val="bg1"/>
                </a:solidFill>
                <a:latin typeface="Times New Roman" pitchFamily="18" charset="0"/>
                <a:cs typeface="Times New Roman" pitchFamily="18" charset="0"/>
              </a:rPr>
              <a:t>Each of the above microinstructions may be carried out separately by four functional units.</a:t>
            </a:r>
          </a:p>
        </p:txBody>
      </p:sp>
      <p:sp>
        <p:nvSpPr>
          <p:cNvPr id="4" name="Footer Placeholder 3"/>
          <p:cNvSpPr>
            <a:spLocks noGrp="1"/>
          </p:cNvSpPr>
          <p:nvPr>
            <p:ph type="ftr" sz="quarter" idx="11"/>
          </p:nvPr>
        </p:nvSpPr>
        <p:spPr/>
        <p:txBody>
          <a:bodyPr/>
          <a:lstStyle/>
          <a:p>
            <a:r>
              <a:rPr lang="en-US" smtClean="0">
                <a:solidFill>
                  <a:schemeClr val="tx1"/>
                </a:solidFill>
              </a:rPr>
              <a:t>M N KAPSE, SVPCET, NAGPUR</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0FBE5DD1-4760-4E2E-B8C0-0D3198D5D7F5}" type="slidenum">
              <a:rPr lang="en-US" smtClean="0"/>
              <a:pPr/>
              <a:t>55</a:t>
            </a:fld>
            <a:endParaRPr lang="en-US"/>
          </a:p>
        </p:txBody>
      </p:sp>
    </p:spTree>
    <p:extLst>
      <p:ext uri="{BB962C8B-B14F-4D97-AF65-F5344CB8AC3E}">
        <p14:creationId xmlns:p14="http://schemas.microsoft.com/office/powerpoint/2010/main" val="1576457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ext uri="{D42A27DB-BD31-4B8C-83A1-F6EECF244321}">
                <p14:modId xmlns:p14="http://schemas.microsoft.com/office/powerpoint/2010/main" val="4245699070"/>
              </p:ext>
            </p:extLst>
          </p:nvPr>
        </p:nvGraphicFramePr>
        <p:xfrm>
          <a:off x="1733266" y="304800"/>
          <a:ext cx="9450549" cy="722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23" name="Rectangle 3"/>
          <p:cNvSpPr>
            <a:spLocks noGrp="1" noChangeArrowheads="1"/>
          </p:cNvSpPr>
          <p:nvPr>
            <p:ph type="body" idx="1"/>
          </p:nvPr>
        </p:nvSpPr>
        <p:spPr>
          <a:xfrm>
            <a:off x="2362200" y="1524000"/>
            <a:ext cx="4902200" cy="4423570"/>
          </a:xfrm>
          <a:noFill/>
          <a:ln/>
        </p:spPr>
        <p:txBody>
          <a:bodyPr vert="horz" lIns="90488" tIns="44450" rIns="90488" bIns="44450" rtlCol="0">
            <a:noAutofit/>
          </a:bodyPr>
          <a:lstStyle/>
          <a:p>
            <a:pPr marL="0" indent="0">
              <a:buNone/>
            </a:pPr>
            <a:r>
              <a:rPr lang="en-US" sz="2400" dirty="0" smtClean="0">
                <a:latin typeface="Times New Roman" pitchFamily="18" charset="0"/>
                <a:cs typeface="Times New Roman" pitchFamily="18" charset="0"/>
              </a:rPr>
              <a:t> e.g. Laundry </a:t>
            </a:r>
            <a:r>
              <a:rPr lang="en-US" sz="2400" dirty="0">
                <a:latin typeface="Times New Roman" pitchFamily="18" charset="0"/>
                <a:cs typeface="Times New Roman" pitchFamily="18" charset="0"/>
              </a:rPr>
              <a:t>Example</a:t>
            </a:r>
          </a:p>
          <a:p>
            <a:pPr marL="285750" indent="-285750"/>
            <a:r>
              <a:rPr lang="en-US" sz="2400" dirty="0" smtClean="0">
                <a:latin typeface="Times New Roman" pitchFamily="18" charset="0"/>
                <a:cs typeface="Times New Roman" pitchFamily="18" charset="0"/>
              </a:rPr>
              <a:t>A, B, C, D </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each have one load of clothes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to wash, dry, and </a:t>
            </a:r>
            <a:r>
              <a:rPr lang="en-US" sz="2400" dirty="0" smtClean="0">
                <a:latin typeface="Times New Roman" pitchFamily="18" charset="0"/>
                <a:cs typeface="Times New Roman" pitchFamily="18" charset="0"/>
              </a:rPr>
              <a:t>fold</a:t>
            </a:r>
          </a:p>
          <a:p>
            <a:pPr marL="0" indent="0">
              <a:buNone/>
            </a:pPr>
            <a:endParaRPr lang="en-US" sz="2400" dirty="0">
              <a:latin typeface="Times New Roman" pitchFamily="18" charset="0"/>
              <a:cs typeface="Times New Roman" pitchFamily="18" charset="0"/>
            </a:endParaRPr>
          </a:p>
          <a:p>
            <a:pPr marL="285750" indent="-285750"/>
            <a:r>
              <a:rPr lang="en-US" sz="2400" dirty="0">
                <a:latin typeface="Times New Roman" pitchFamily="18" charset="0"/>
                <a:cs typeface="Times New Roman" pitchFamily="18" charset="0"/>
              </a:rPr>
              <a:t>Washer takes 30 minutes</a:t>
            </a:r>
          </a:p>
          <a:p>
            <a:pPr marL="285750" indent="-285750"/>
            <a:endParaRPr lang="en-US" sz="2400" dirty="0">
              <a:latin typeface="Times New Roman" pitchFamily="18" charset="0"/>
              <a:cs typeface="Times New Roman" pitchFamily="18" charset="0"/>
            </a:endParaRPr>
          </a:p>
          <a:p>
            <a:pPr marL="285750" indent="-285750"/>
            <a:r>
              <a:rPr lang="en-US" sz="2400" dirty="0">
                <a:latin typeface="Times New Roman" pitchFamily="18" charset="0"/>
                <a:cs typeface="Times New Roman" pitchFamily="18" charset="0"/>
              </a:rPr>
              <a:t>Dryer takes 40 </a:t>
            </a:r>
            <a:r>
              <a:rPr lang="en-US" sz="2400" dirty="0" smtClean="0">
                <a:latin typeface="Times New Roman" pitchFamily="18" charset="0"/>
                <a:cs typeface="Times New Roman" pitchFamily="18" charset="0"/>
              </a:rPr>
              <a:t>minutes</a:t>
            </a:r>
          </a:p>
          <a:p>
            <a:pPr marL="0" indent="0">
              <a:buNone/>
            </a:pPr>
            <a:endParaRPr lang="en-US" sz="2400" dirty="0">
              <a:latin typeface="Times New Roman" pitchFamily="18" charset="0"/>
              <a:cs typeface="Times New Roman" pitchFamily="18" charset="0"/>
            </a:endParaRPr>
          </a:p>
          <a:p>
            <a:pPr marL="285750" indent="-285750"/>
            <a:r>
              <a:rPr lang="en-US" sz="2400" dirty="0">
                <a:latin typeface="Times New Roman" pitchFamily="18" charset="0"/>
                <a:cs typeface="Times New Roman" pitchFamily="18" charset="0"/>
              </a:rPr>
              <a:t>“Folder” takes 20 minutes</a:t>
            </a:r>
          </a:p>
        </p:txBody>
      </p:sp>
      <p:grpSp>
        <p:nvGrpSpPr>
          <p:cNvPr id="2" name="Group 4"/>
          <p:cNvGrpSpPr>
            <a:grpSpLocks/>
          </p:cNvGrpSpPr>
          <p:nvPr/>
        </p:nvGrpSpPr>
        <p:grpSpPr bwMode="auto">
          <a:xfrm>
            <a:off x="8045450" y="4231162"/>
            <a:ext cx="673100" cy="800100"/>
            <a:chOff x="4228" y="2820"/>
            <a:chExt cx="424" cy="504"/>
          </a:xfrm>
        </p:grpSpPr>
        <p:grpSp>
          <p:nvGrpSpPr>
            <p:cNvPr id="3" name="Group 5"/>
            <p:cNvGrpSpPr>
              <a:grpSpLocks/>
            </p:cNvGrpSpPr>
            <p:nvPr/>
          </p:nvGrpSpPr>
          <p:grpSpPr bwMode="auto">
            <a:xfrm>
              <a:off x="4228" y="2820"/>
              <a:ext cx="424" cy="504"/>
              <a:chOff x="4228" y="2820"/>
              <a:chExt cx="424" cy="504"/>
            </a:xfrm>
          </p:grpSpPr>
          <p:sp>
            <p:nvSpPr>
              <p:cNvPr id="81926"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81927"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81928"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81929"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4" name="Group 10"/>
          <p:cNvGrpSpPr>
            <a:grpSpLocks/>
          </p:cNvGrpSpPr>
          <p:nvPr/>
        </p:nvGrpSpPr>
        <p:grpSpPr bwMode="auto">
          <a:xfrm>
            <a:off x="7993798" y="5359080"/>
            <a:ext cx="661987" cy="649288"/>
            <a:chOff x="4319" y="3408"/>
            <a:chExt cx="417" cy="409"/>
          </a:xfrm>
        </p:grpSpPr>
        <p:grpSp>
          <p:nvGrpSpPr>
            <p:cNvPr id="5" name="Group 11"/>
            <p:cNvGrpSpPr>
              <a:grpSpLocks/>
            </p:cNvGrpSpPr>
            <p:nvPr/>
          </p:nvGrpSpPr>
          <p:grpSpPr bwMode="auto">
            <a:xfrm>
              <a:off x="4321" y="3601"/>
              <a:ext cx="415" cy="216"/>
              <a:chOff x="4321" y="3601"/>
              <a:chExt cx="415" cy="216"/>
            </a:xfrm>
          </p:grpSpPr>
          <p:sp>
            <p:nvSpPr>
              <p:cNvPr id="81932"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81933"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81934"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81935"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6" name="Group 16"/>
            <p:cNvGrpSpPr>
              <a:grpSpLocks/>
            </p:cNvGrpSpPr>
            <p:nvPr/>
          </p:nvGrpSpPr>
          <p:grpSpPr bwMode="auto">
            <a:xfrm>
              <a:off x="4319" y="3408"/>
              <a:ext cx="217" cy="409"/>
              <a:chOff x="4319" y="3408"/>
              <a:chExt cx="217" cy="409"/>
            </a:xfrm>
          </p:grpSpPr>
          <p:sp>
            <p:nvSpPr>
              <p:cNvPr id="81937"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81938"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7" name="Group 19"/>
          <p:cNvGrpSpPr>
            <a:grpSpLocks/>
          </p:cNvGrpSpPr>
          <p:nvPr/>
        </p:nvGrpSpPr>
        <p:grpSpPr bwMode="auto">
          <a:xfrm>
            <a:off x="7828696" y="3259612"/>
            <a:ext cx="673100" cy="800100"/>
            <a:chOff x="4212" y="2144"/>
            <a:chExt cx="424" cy="504"/>
          </a:xfrm>
        </p:grpSpPr>
        <p:grpSp>
          <p:nvGrpSpPr>
            <p:cNvPr id="8" name="Group 20"/>
            <p:cNvGrpSpPr>
              <a:grpSpLocks/>
            </p:cNvGrpSpPr>
            <p:nvPr/>
          </p:nvGrpSpPr>
          <p:grpSpPr bwMode="auto">
            <a:xfrm>
              <a:off x="4212" y="2144"/>
              <a:ext cx="424" cy="504"/>
              <a:chOff x="4212" y="2144"/>
              <a:chExt cx="424" cy="504"/>
            </a:xfrm>
          </p:grpSpPr>
          <p:grpSp>
            <p:nvGrpSpPr>
              <p:cNvPr id="9" name="Group 21"/>
              <p:cNvGrpSpPr>
                <a:grpSpLocks/>
              </p:cNvGrpSpPr>
              <p:nvPr/>
            </p:nvGrpSpPr>
            <p:grpSpPr bwMode="auto">
              <a:xfrm>
                <a:off x="4212" y="2144"/>
                <a:ext cx="424" cy="504"/>
                <a:chOff x="4212" y="2144"/>
                <a:chExt cx="424" cy="504"/>
              </a:xfrm>
            </p:grpSpPr>
            <p:sp>
              <p:nvSpPr>
                <p:cNvPr id="81942"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81943"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8194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81945"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grpSp>
        <p:nvGrpSpPr>
          <p:cNvPr id="10" name="Group 26"/>
          <p:cNvGrpSpPr>
            <a:grpSpLocks/>
          </p:cNvGrpSpPr>
          <p:nvPr/>
        </p:nvGrpSpPr>
        <p:grpSpPr bwMode="auto">
          <a:xfrm>
            <a:off x="7543800" y="1991201"/>
            <a:ext cx="2224088" cy="468313"/>
            <a:chOff x="3692" y="1708"/>
            <a:chExt cx="1401" cy="295"/>
          </a:xfrm>
        </p:grpSpPr>
        <p:grpSp>
          <p:nvGrpSpPr>
            <p:cNvPr id="11" name="Group 27"/>
            <p:cNvGrpSpPr>
              <a:grpSpLocks/>
            </p:cNvGrpSpPr>
            <p:nvPr/>
          </p:nvGrpSpPr>
          <p:grpSpPr bwMode="auto">
            <a:xfrm>
              <a:off x="3692" y="1708"/>
              <a:ext cx="329" cy="295"/>
              <a:chOff x="3692" y="1708"/>
              <a:chExt cx="329" cy="295"/>
            </a:xfrm>
          </p:grpSpPr>
          <p:sp>
            <p:nvSpPr>
              <p:cNvPr id="81948" name="Freeform 28"/>
              <p:cNvSpPr>
                <a:spLocks/>
              </p:cNvSpPr>
              <p:nvPr/>
            </p:nvSpPr>
            <p:spPr bwMode="auto">
              <a:xfrm>
                <a:off x="3692" y="1708"/>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1949" name="Rectangle 29"/>
              <p:cNvSpPr>
                <a:spLocks noChangeArrowheads="1"/>
              </p:cNvSpPr>
              <p:nvPr/>
            </p:nvSpPr>
            <p:spPr bwMode="auto">
              <a:xfrm>
                <a:off x="3759" y="1759"/>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A</a:t>
                </a:r>
              </a:p>
            </p:txBody>
          </p:sp>
        </p:grpSp>
        <p:grpSp>
          <p:nvGrpSpPr>
            <p:cNvPr id="12" name="Group 30"/>
            <p:cNvGrpSpPr>
              <a:grpSpLocks/>
            </p:cNvGrpSpPr>
            <p:nvPr/>
          </p:nvGrpSpPr>
          <p:grpSpPr bwMode="auto">
            <a:xfrm>
              <a:off x="4052" y="1708"/>
              <a:ext cx="329" cy="295"/>
              <a:chOff x="4052" y="1708"/>
              <a:chExt cx="329" cy="295"/>
            </a:xfrm>
          </p:grpSpPr>
          <p:sp>
            <p:nvSpPr>
              <p:cNvPr id="81951" name="Freeform 31"/>
              <p:cNvSpPr>
                <a:spLocks/>
              </p:cNvSpPr>
              <p:nvPr/>
            </p:nvSpPr>
            <p:spPr bwMode="auto">
              <a:xfrm>
                <a:off x="4052" y="1708"/>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1952" name="Rectangle 32"/>
              <p:cNvSpPr>
                <a:spLocks noChangeArrowheads="1"/>
              </p:cNvSpPr>
              <p:nvPr/>
            </p:nvSpPr>
            <p:spPr bwMode="auto">
              <a:xfrm>
                <a:off x="4119" y="1759"/>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B</a:t>
                </a:r>
              </a:p>
            </p:txBody>
          </p:sp>
        </p:grpSp>
        <p:grpSp>
          <p:nvGrpSpPr>
            <p:cNvPr id="13" name="Group 33"/>
            <p:cNvGrpSpPr>
              <a:grpSpLocks/>
            </p:cNvGrpSpPr>
            <p:nvPr/>
          </p:nvGrpSpPr>
          <p:grpSpPr bwMode="auto">
            <a:xfrm>
              <a:off x="4412" y="1708"/>
              <a:ext cx="329" cy="295"/>
              <a:chOff x="4412" y="1708"/>
              <a:chExt cx="329" cy="295"/>
            </a:xfrm>
          </p:grpSpPr>
          <p:sp>
            <p:nvSpPr>
              <p:cNvPr id="81954" name="Freeform 34"/>
              <p:cNvSpPr>
                <a:spLocks/>
              </p:cNvSpPr>
              <p:nvPr/>
            </p:nvSpPr>
            <p:spPr bwMode="auto">
              <a:xfrm>
                <a:off x="4412" y="1708"/>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1955" name="Rectangle 35"/>
              <p:cNvSpPr>
                <a:spLocks noChangeArrowheads="1"/>
              </p:cNvSpPr>
              <p:nvPr/>
            </p:nvSpPr>
            <p:spPr bwMode="auto">
              <a:xfrm>
                <a:off x="4479" y="1759"/>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C</a:t>
                </a:r>
              </a:p>
            </p:txBody>
          </p:sp>
        </p:grpSp>
        <p:grpSp>
          <p:nvGrpSpPr>
            <p:cNvPr id="14" name="Group 36"/>
            <p:cNvGrpSpPr>
              <a:grpSpLocks/>
            </p:cNvGrpSpPr>
            <p:nvPr/>
          </p:nvGrpSpPr>
          <p:grpSpPr bwMode="auto">
            <a:xfrm>
              <a:off x="4764" y="1708"/>
              <a:ext cx="329" cy="295"/>
              <a:chOff x="4764" y="1708"/>
              <a:chExt cx="329" cy="295"/>
            </a:xfrm>
          </p:grpSpPr>
          <p:sp>
            <p:nvSpPr>
              <p:cNvPr id="81957" name="Freeform 37"/>
              <p:cNvSpPr>
                <a:spLocks/>
              </p:cNvSpPr>
              <p:nvPr/>
            </p:nvSpPr>
            <p:spPr bwMode="auto">
              <a:xfrm>
                <a:off x="4764" y="1708"/>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1958" name="Rectangle 38"/>
              <p:cNvSpPr>
                <a:spLocks noChangeArrowheads="1"/>
              </p:cNvSpPr>
              <p:nvPr/>
            </p:nvSpPr>
            <p:spPr bwMode="auto">
              <a:xfrm>
                <a:off x="4831" y="1759"/>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D</a:t>
                </a:r>
              </a:p>
            </p:txBody>
          </p:sp>
        </p:grpSp>
      </p:grpSp>
      <p:sp>
        <p:nvSpPr>
          <p:cNvPr id="39" name="Slide Number Placeholder 38"/>
          <p:cNvSpPr>
            <a:spLocks noGrp="1"/>
          </p:cNvSpPr>
          <p:nvPr>
            <p:ph type="sldNum" sz="quarter" idx="12"/>
          </p:nvPr>
        </p:nvSpPr>
        <p:spPr/>
        <p:txBody>
          <a:bodyPr/>
          <a:lstStyle/>
          <a:p>
            <a:fld id="{0FBE5DD1-4760-4E2E-B8C0-0D3198D5D7F5}" type="slidenum">
              <a:rPr lang="en-US" smtClean="0"/>
              <a:pPr/>
              <a:t>56</a:t>
            </a:fld>
            <a:endParaRPr lang="en-US"/>
          </a:p>
        </p:txBody>
      </p:sp>
      <p:cxnSp>
        <p:nvCxnSpPr>
          <p:cNvPr id="42" name="Straight Arrow Connector 41"/>
          <p:cNvCxnSpPr/>
          <p:nvPr/>
        </p:nvCxnSpPr>
        <p:spPr>
          <a:xfrm flipV="1">
            <a:off x="5974593" y="4787959"/>
            <a:ext cx="1850195"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79186" y="3853093"/>
            <a:ext cx="13176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37349" y="5607514"/>
            <a:ext cx="1512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7990735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2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948" name="Diagram 82947"/>
          <p:cNvGraphicFramePr/>
          <p:nvPr>
            <p:extLst>
              <p:ext uri="{D42A27DB-BD31-4B8C-83A1-F6EECF244321}">
                <p14:modId xmlns:p14="http://schemas.microsoft.com/office/powerpoint/2010/main" val="1650423823"/>
              </p:ext>
            </p:extLst>
          </p:nvPr>
        </p:nvGraphicFramePr>
        <p:xfrm>
          <a:off x="2184493" y="57150"/>
          <a:ext cx="8269690" cy="816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2947" name="Rectangle 3"/>
          <p:cNvSpPr>
            <a:spLocks noGrp="1" noChangeArrowheads="1"/>
          </p:cNvSpPr>
          <p:nvPr>
            <p:ph type="body" idx="1"/>
          </p:nvPr>
        </p:nvSpPr>
        <p:spPr>
          <a:xfrm>
            <a:off x="695373" y="5556250"/>
            <a:ext cx="7688972" cy="825500"/>
          </a:xfrm>
          <a:noFill/>
          <a:ln/>
        </p:spPr>
        <p:txBody>
          <a:bodyPr vert="horz" lIns="90488" tIns="44450" rIns="90488" bIns="44450" rtlCol="0">
            <a:normAutofit fontScale="92500" lnSpcReduction="20000"/>
          </a:bodyPr>
          <a:lstStyle/>
          <a:p>
            <a:pPr marL="285750" indent="-285750"/>
            <a:r>
              <a:rPr lang="en-US" dirty="0"/>
              <a:t>Sequential laundry takes 6 hours for 4 loads</a:t>
            </a:r>
          </a:p>
          <a:p>
            <a:pPr marL="285750" indent="-285750"/>
            <a:r>
              <a:rPr lang="en-US" dirty="0"/>
              <a:t>If </a:t>
            </a:r>
            <a:r>
              <a:rPr lang="en-US" dirty="0" smtClean="0"/>
              <a:t>used pipelining</a:t>
            </a:r>
            <a:r>
              <a:rPr lang="en-US" dirty="0"/>
              <a:t>, how long would  laundry take? </a:t>
            </a:r>
          </a:p>
        </p:txBody>
      </p:sp>
      <p:grpSp>
        <p:nvGrpSpPr>
          <p:cNvPr id="2" name="Group 4"/>
          <p:cNvGrpSpPr>
            <a:grpSpLocks/>
          </p:cNvGrpSpPr>
          <p:nvPr/>
        </p:nvGrpSpPr>
        <p:grpSpPr bwMode="auto">
          <a:xfrm>
            <a:off x="694458" y="2571751"/>
            <a:ext cx="522288" cy="468313"/>
            <a:chOff x="532" y="1620"/>
            <a:chExt cx="329" cy="295"/>
          </a:xfrm>
        </p:grpSpPr>
        <p:sp>
          <p:nvSpPr>
            <p:cNvPr id="82949" name="Freeform 5"/>
            <p:cNvSpPr>
              <a:spLocks/>
            </p:cNvSpPr>
            <p:nvPr/>
          </p:nvSpPr>
          <p:spPr bwMode="auto">
            <a:xfrm>
              <a:off x="532" y="1620"/>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2950" name="Rectangle 6"/>
            <p:cNvSpPr>
              <a:spLocks noChangeArrowheads="1"/>
            </p:cNvSpPr>
            <p:nvPr/>
          </p:nvSpPr>
          <p:spPr bwMode="auto">
            <a:xfrm>
              <a:off x="599" y="1671"/>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A</a:t>
              </a:r>
            </a:p>
          </p:txBody>
        </p:sp>
      </p:grpSp>
      <p:grpSp>
        <p:nvGrpSpPr>
          <p:cNvPr id="3" name="Group 7"/>
          <p:cNvGrpSpPr>
            <a:grpSpLocks/>
          </p:cNvGrpSpPr>
          <p:nvPr/>
        </p:nvGrpSpPr>
        <p:grpSpPr bwMode="auto">
          <a:xfrm>
            <a:off x="681758" y="3397251"/>
            <a:ext cx="522288" cy="468313"/>
            <a:chOff x="524" y="2140"/>
            <a:chExt cx="329" cy="295"/>
          </a:xfrm>
        </p:grpSpPr>
        <p:sp>
          <p:nvSpPr>
            <p:cNvPr id="82952" name="Freeform 8"/>
            <p:cNvSpPr>
              <a:spLocks/>
            </p:cNvSpPr>
            <p:nvPr/>
          </p:nvSpPr>
          <p:spPr bwMode="auto">
            <a:xfrm>
              <a:off x="524" y="2140"/>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2953" name="Rectangle 9"/>
            <p:cNvSpPr>
              <a:spLocks noChangeArrowheads="1"/>
            </p:cNvSpPr>
            <p:nvPr/>
          </p:nvSpPr>
          <p:spPr bwMode="auto">
            <a:xfrm>
              <a:off x="591" y="2191"/>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B</a:t>
              </a:r>
            </a:p>
          </p:txBody>
        </p:sp>
      </p:grpSp>
      <p:grpSp>
        <p:nvGrpSpPr>
          <p:cNvPr id="4" name="Group 10"/>
          <p:cNvGrpSpPr>
            <a:grpSpLocks/>
          </p:cNvGrpSpPr>
          <p:nvPr/>
        </p:nvGrpSpPr>
        <p:grpSpPr bwMode="auto">
          <a:xfrm>
            <a:off x="656358" y="4133852"/>
            <a:ext cx="522288" cy="468313"/>
            <a:chOff x="508" y="2604"/>
            <a:chExt cx="329" cy="295"/>
          </a:xfrm>
        </p:grpSpPr>
        <p:sp>
          <p:nvSpPr>
            <p:cNvPr id="82955" name="Freeform 11"/>
            <p:cNvSpPr>
              <a:spLocks/>
            </p:cNvSpPr>
            <p:nvPr/>
          </p:nvSpPr>
          <p:spPr bwMode="auto">
            <a:xfrm>
              <a:off x="508" y="2604"/>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2956" name="Rectangle 12"/>
            <p:cNvSpPr>
              <a:spLocks noChangeArrowheads="1"/>
            </p:cNvSpPr>
            <p:nvPr/>
          </p:nvSpPr>
          <p:spPr bwMode="auto">
            <a:xfrm>
              <a:off x="575" y="2655"/>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C</a:t>
              </a:r>
            </a:p>
          </p:txBody>
        </p:sp>
      </p:grpSp>
      <p:grpSp>
        <p:nvGrpSpPr>
          <p:cNvPr id="5" name="Group 13"/>
          <p:cNvGrpSpPr>
            <a:grpSpLocks/>
          </p:cNvGrpSpPr>
          <p:nvPr/>
        </p:nvGrpSpPr>
        <p:grpSpPr bwMode="auto">
          <a:xfrm>
            <a:off x="643658" y="4883152"/>
            <a:ext cx="522288" cy="468313"/>
            <a:chOff x="500" y="3076"/>
            <a:chExt cx="329" cy="295"/>
          </a:xfrm>
        </p:grpSpPr>
        <p:sp>
          <p:nvSpPr>
            <p:cNvPr id="82958" name="Freeform 14"/>
            <p:cNvSpPr>
              <a:spLocks/>
            </p:cNvSpPr>
            <p:nvPr/>
          </p:nvSpPr>
          <p:spPr bwMode="auto">
            <a:xfrm>
              <a:off x="500" y="3076"/>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2959" name="Rectangle 15"/>
            <p:cNvSpPr>
              <a:spLocks noChangeArrowheads="1"/>
            </p:cNvSpPr>
            <p:nvPr/>
          </p:nvSpPr>
          <p:spPr bwMode="auto">
            <a:xfrm>
              <a:off x="567" y="3127"/>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D</a:t>
              </a:r>
            </a:p>
          </p:txBody>
        </p:sp>
      </p:grpSp>
      <p:sp>
        <p:nvSpPr>
          <p:cNvPr id="82960" name="Rectangle 16"/>
          <p:cNvSpPr>
            <a:spLocks noChangeArrowheads="1"/>
          </p:cNvSpPr>
          <p:nvPr/>
        </p:nvSpPr>
        <p:spPr bwMode="auto">
          <a:xfrm>
            <a:off x="13686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30</a:t>
            </a:r>
          </a:p>
        </p:txBody>
      </p:sp>
      <p:grpSp>
        <p:nvGrpSpPr>
          <p:cNvPr id="6" name="Group 17"/>
          <p:cNvGrpSpPr>
            <a:grpSpLocks/>
          </p:cNvGrpSpPr>
          <p:nvPr/>
        </p:nvGrpSpPr>
        <p:grpSpPr bwMode="auto">
          <a:xfrm>
            <a:off x="1335808" y="2070100"/>
            <a:ext cx="1549400" cy="0"/>
            <a:chOff x="936" y="1304"/>
            <a:chExt cx="976" cy="0"/>
          </a:xfrm>
        </p:grpSpPr>
        <p:sp>
          <p:nvSpPr>
            <p:cNvPr id="82962" name="Line 18"/>
            <p:cNvSpPr>
              <a:spLocks noChangeShapeType="1"/>
            </p:cNvSpPr>
            <p:nvPr/>
          </p:nvSpPr>
          <p:spPr bwMode="auto">
            <a:xfrm>
              <a:off x="936" y="1304"/>
              <a:ext cx="320" cy="0"/>
            </a:xfrm>
            <a:prstGeom prst="line">
              <a:avLst/>
            </a:prstGeom>
            <a:noFill/>
            <a:ln w="50800">
              <a:solidFill>
                <a:srgbClr val="F6BF69"/>
              </a:solidFill>
              <a:round/>
              <a:headEnd/>
              <a:tailEnd/>
            </a:ln>
            <a:effectLst/>
          </p:spPr>
          <p:txBody>
            <a:bodyPr/>
            <a:lstStyle/>
            <a:p>
              <a:endParaRPr lang="en-US"/>
            </a:p>
          </p:txBody>
        </p:sp>
        <p:sp>
          <p:nvSpPr>
            <p:cNvPr id="82963" name="Line 19"/>
            <p:cNvSpPr>
              <a:spLocks noChangeShapeType="1"/>
            </p:cNvSpPr>
            <p:nvPr/>
          </p:nvSpPr>
          <p:spPr bwMode="auto">
            <a:xfrm>
              <a:off x="1264" y="1304"/>
              <a:ext cx="392" cy="0"/>
            </a:xfrm>
            <a:prstGeom prst="line">
              <a:avLst/>
            </a:prstGeom>
            <a:noFill/>
            <a:ln w="50800">
              <a:solidFill>
                <a:srgbClr val="A2C1FE"/>
              </a:solidFill>
              <a:round/>
              <a:headEnd/>
              <a:tailEnd/>
            </a:ln>
            <a:effectLst/>
          </p:spPr>
          <p:txBody>
            <a:bodyPr/>
            <a:lstStyle/>
            <a:p>
              <a:endParaRPr lang="en-US"/>
            </a:p>
          </p:txBody>
        </p:sp>
        <p:sp>
          <p:nvSpPr>
            <p:cNvPr id="82964" name="Line 20"/>
            <p:cNvSpPr>
              <a:spLocks noChangeShapeType="1"/>
            </p:cNvSpPr>
            <p:nvPr/>
          </p:nvSpPr>
          <p:spPr bwMode="auto">
            <a:xfrm>
              <a:off x="1664" y="1304"/>
              <a:ext cx="248" cy="0"/>
            </a:xfrm>
            <a:prstGeom prst="line">
              <a:avLst/>
            </a:prstGeom>
            <a:noFill/>
            <a:ln w="50800">
              <a:solidFill>
                <a:schemeClr val="hlink"/>
              </a:solidFill>
              <a:round/>
              <a:headEnd/>
              <a:tailEnd/>
            </a:ln>
            <a:effectLst/>
          </p:spPr>
          <p:txBody>
            <a:bodyPr/>
            <a:lstStyle/>
            <a:p>
              <a:endParaRPr lang="en-US"/>
            </a:p>
          </p:txBody>
        </p:sp>
      </p:grpSp>
      <p:sp>
        <p:nvSpPr>
          <p:cNvPr id="82965" name="Rectangle 21"/>
          <p:cNvSpPr>
            <a:spLocks noChangeArrowheads="1"/>
          </p:cNvSpPr>
          <p:nvPr/>
        </p:nvSpPr>
        <p:spPr bwMode="auto">
          <a:xfrm>
            <a:off x="19528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82966" name="Rectangle 22"/>
          <p:cNvSpPr>
            <a:spLocks noChangeArrowheads="1"/>
          </p:cNvSpPr>
          <p:nvPr/>
        </p:nvSpPr>
        <p:spPr bwMode="auto">
          <a:xfrm>
            <a:off x="24735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20</a:t>
            </a:r>
          </a:p>
        </p:txBody>
      </p:sp>
      <p:sp>
        <p:nvSpPr>
          <p:cNvPr id="82967" name="Line 23"/>
          <p:cNvSpPr>
            <a:spLocks noChangeShapeType="1"/>
          </p:cNvSpPr>
          <p:nvPr/>
        </p:nvSpPr>
        <p:spPr bwMode="auto">
          <a:xfrm>
            <a:off x="1856508" y="1892300"/>
            <a:ext cx="0" cy="317500"/>
          </a:xfrm>
          <a:prstGeom prst="line">
            <a:avLst/>
          </a:prstGeom>
          <a:noFill/>
          <a:ln w="12700">
            <a:solidFill>
              <a:schemeClr val="tx1"/>
            </a:solidFill>
            <a:round/>
            <a:headEnd/>
            <a:tailEnd/>
          </a:ln>
          <a:effectLst/>
        </p:spPr>
        <p:txBody>
          <a:bodyPr/>
          <a:lstStyle/>
          <a:p>
            <a:endParaRPr lang="en-US"/>
          </a:p>
        </p:txBody>
      </p:sp>
      <p:sp>
        <p:nvSpPr>
          <p:cNvPr id="82968" name="Line 24"/>
          <p:cNvSpPr>
            <a:spLocks noChangeShapeType="1"/>
          </p:cNvSpPr>
          <p:nvPr/>
        </p:nvSpPr>
        <p:spPr bwMode="auto">
          <a:xfrm>
            <a:off x="2491508" y="1892300"/>
            <a:ext cx="0" cy="317500"/>
          </a:xfrm>
          <a:prstGeom prst="line">
            <a:avLst/>
          </a:prstGeom>
          <a:noFill/>
          <a:ln w="12700">
            <a:solidFill>
              <a:schemeClr val="tx1"/>
            </a:solidFill>
            <a:round/>
            <a:headEnd/>
            <a:tailEnd/>
          </a:ln>
          <a:effectLst/>
        </p:spPr>
        <p:txBody>
          <a:bodyPr/>
          <a:lstStyle/>
          <a:p>
            <a:endParaRPr lang="en-US"/>
          </a:p>
        </p:txBody>
      </p:sp>
      <p:sp>
        <p:nvSpPr>
          <p:cNvPr id="82969" name="Line 25"/>
          <p:cNvSpPr>
            <a:spLocks noChangeShapeType="1"/>
          </p:cNvSpPr>
          <p:nvPr/>
        </p:nvSpPr>
        <p:spPr bwMode="auto">
          <a:xfrm>
            <a:off x="2897908" y="1892300"/>
            <a:ext cx="0" cy="317500"/>
          </a:xfrm>
          <a:prstGeom prst="line">
            <a:avLst/>
          </a:prstGeom>
          <a:noFill/>
          <a:ln w="12700">
            <a:solidFill>
              <a:schemeClr val="tx1"/>
            </a:solidFill>
            <a:round/>
            <a:headEnd/>
            <a:tailEnd/>
          </a:ln>
          <a:effectLst/>
        </p:spPr>
        <p:txBody>
          <a:bodyPr/>
          <a:lstStyle/>
          <a:p>
            <a:endParaRPr lang="en-US"/>
          </a:p>
        </p:txBody>
      </p:sp>
      <p:sp>
        <p:nvSpPr>
          <p:cNvPr id="82970" name="Rectangle 26"/>
          <p:cNvSpPr>
            <a:spLocks noChangeArrowheads="1"/>
          </p:cNvSpPr>
          <p:nvPr/>
        </p:nvSpPr>
        <p:spPr bwMode="auto">
          <a:xfrm>
            <a:off x="29434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30</a:t>
            </a:r>
          </a:p>
        </p:txBody>
      </p:sp>
      <p:grpSp>
        <p:nvGrpSpPr>
          <p:cNvPr id="7" name="Group 27"/>
          <p:cNvGrpSpPr>
            <a:grpSpLocks/>
          </p:cNvGrpSpPr>
          <p:nvPr/>
        </p:nvGrpSpPr>
        <p:grpSpPr bwMode="auto">
          <a:xfrm>
            <a:off x="2910608" y="2070100"/>
            <a:ext cx="1549400" cy="0"/>
            <a:chOff x="1928" y="1304"/>
            <a:chExt cx="976" cy="0"/>
          </a:xfrm>
        </p:grpSpPr>
        <p:sp>
          <p:nvSpPr>
            <p:cNvPr id="82972" name="Line 28"/>
            <p:cNvSpPr>
              <a:spLocks noChangeShapeType="1"/>
            </p:cNvSpPr>
            <p:nvPr/>
          </p:nvSpPr>
          <p:spPr bwMode="auto">
            <a:xfrm>
              <a:off x="1928" y="1304"/>
              <a:ext cx="320" cy="0"/>
            </a:xfrm>
            <a:prstGeom prst="line">
              <a:avLst/>
            </a:prstGeom>
            <a:noFill/>
            <a:ln w="50800">
              <a:solidFill>
                <a:srgbClr val="F6BF69"/>
              </a:solidFill>
              <a:round/>
              <a:headEnd/>
              <a:tailEnd/>
            </a:ln>
            <a:effectLst/>
          </p:spPr>
          <p:txBody>
            <a:bodyPr/>
            <a:lstStyle/>
            <a:p>
              <a:endParaRPr lang="en-US"/>
            </a:p>
          </p:txBody>
        </p:sp>
        <p:sp>
          <p:nvSpPr>
            <p:cNvPr id="82973" name="Line 29"/>
            <p:cNvSpPr>
              <a:spLocks noChangeShapeType="1"/>
            </p:cNvSpPr>
            <p:nvPr/>
          </p:nvSpPr>
          <p:spPr bwMode="auto">
            <a:xfrm>
              <a:off x="2256" y="1304"/>
              <a:ext cx="392" cy="0"/>
            </a:xfrm>
            <a:prstGeom prst="line">
              <a:avLst/>
            </a:prstGeom>
            <a:noFill/>
            <a:ln w="50800">
              <a:solidFill>
                <a:srgbClr val="A2C1FE"/>
              </a:solidFill>
              <a:round/>
              <a:headEnd/>
              <a:tailEnd/>
            </a:ln>
            <a:effectLst/>
          </p:spPr>
          <p:txBody>
            <a:bodyPr/>
            <a:lstStyle/>
            <a:p>
              <a:endParaRPr lang="en-US"/>
            </a:p>
          </p:txBody>
        </p:sp>
        <p:sp>
          <p:nvSpPr>
            <p:cNvPr id="82974" name="Line 30"/>
            <p:cNvSpPr>
              <a:spLocks noChangeShapeType="1"/>
            </p:cNvSpPr>
            <p:nvPr/>
          </p:nvSpPr>
          <p:spPr bwMode="auto">
            <a:xfrm>
              <a:off x="2656" y="1304"/>
              <a:ext cx="248" cy="0"/>
            </a:xfrm>
            <a:prstGeom prst="line">
              <a:avLst/>
            </a:prstGeom>
            <a:noFill/>
            <a:ln w="50800">
              <a:solidFill>
                <a:schemeClr val="hlink"/>
              </a:solidFill>
              <a:round/>
              <a:headEnd/>
              <a:tailEnd/>
            </a:ln>
            <a:effectLst/>
          </p:spPr>
          <p:txBody>
            <a:bodyPr/>
            <a:lstStyle/>
            <a:p>
              <a:endParaRPr lang="en-US"/>
            </a:p>
          </p:txBody>
        </p:sp>
      </p:grpSp>
      <p:sp>
        <p:nvSpPr>
          <p:cNvPr id="82975" name="Rectangle 31"/>
          <p:cNvSpPr>
            <a:spLocks noChangeArrowheads="1"/>
          </p:cNvSpPr>
          <p:nvPr/>
        </p:nvSpPr>
        <p:spPr bwMode="auto">
          <a:xfrm>
            <a:off x="35276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82976" name="Rectangle 32"/>
          <p:cNvSpPr>
            <a:spLocks noChangeArrowheads="1"/>
          </p:cNvSpPr>
          <p:nvPr/>
        </p:nvSpPr>
        <p:spPr bwMode="auto">
          <a:xfrm>
            <a:off x="40483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20</a:t>
            </a:r>
          </a:p>
        </p:txBody>
      </p:sp>
      <p:sp>
        <p:nvSpPr>
          <p:cNvPr id="82977" name="Line 33"/>
          <p:cNvSpPr>
            <a:spLocks noChangeShapeType="1"/>
          </p:cNvSpPr>
          <p:nvPr/>
        </p:nvSpPr>
        <p:spPr bwMode="auto">
          <a:xfrm>
            <a:off x="3431308" y="1892300"/>
            <a:ext cx="0" cy="317500"/>
          </a:xfrm>
          <a:prstGeom prst="line">
            <a:avLst/>
          </a:prstGeom>
          <a:noFill/>
          <a:ln w="12700">
            <a:solidFill>
              <a:schemeClr val="tx1"/>
            </a:solidFill>
            <a:round/>
            <a:headEnd/>
            <a:tailEnd/>
          </a:ln>
          <a:effectLst/>
        </p:spPr>
        <p:txBody>
          <a:bodyPr/>
          <a:lstStyle/>
          <a:p>
            <a:endParaRPr lang="en-US"/>
          </a:p>
        </p:txBody>
      </p:sp>
      <p:sp>
        <p:nvSpPr>
          <p:cNvPr id="82978" name="Line 34"/>
          <p:cNvSpPr>
            <a:spLocks noChangeShapeType="1"/>
          </p:cNvSpPr>
          <p:nvPr/>
        </p:nvSpPr>
        <p:spPr bwMode="auto">
          <a:xfrm>
            <a:off x="4066308" y="1892300"/>
            <a:ext cx="0" cy="317500"/>
          </a:xfrm>
          <a:prstGeom prst="line">
            <a:avLst/>
          </a:prstGeom>
          <a:noFill/>
          <a:ln w="12700">
            <a:solidFill>
              <a:schemeClr val="tx1"/>
            </a:solidFill>
            <a:round/>
            <a:headEnd/>
            <a:tailEnd/>
          </a:ln>
          <a:effectLst/>
        </p:spPr>
        <p:txBody>
          <a:bodyPr/>
          <a:lstStyle/>
          <a:p>
            <a:endParaRPr lang="en-US"/>
          </a:p>
        </p:txBody>
      </p:sp>
      <p:sp>
        <p:nvSpPr>
          <p:cNvPr id="82979" name="Line 35"/>
          <p:cNvSpPr>
            <a:spLocks noChangeShapeType="1"/>
          </p:cNvSpPr>
          <p:nvPr/>
        </p:nvSpPr>
        <p:spPr bwMode="auto">
          <a:xfrm>
            <a:off x="4472708" y="1892300"/>
            <a:ext cx="0" cy="317500"/>
          </a:xfrm>
          <a:prstGeom prst="line">
            <a:avLst/>
          </a:prstGeom>
          <a:noFill/>
          <a:ln w="12700">
            <a:solidFill>
              <a:schemeClr val="tx1"/>
            </a:solidFill>
            <a:round/>
            <a:headEnd/>
            <a:tailEnd/>
          </a:ln>
          <a:effectLst/>
        </p:spPr>
        <p:txBody>
          <a:bodyPr/>
          <a:lstStyle/>
          <a:p>
            <a:endParaRPr lang="en-US"/>
          </a:p>
        </p:txBody>
      </p:sp>
      <p:sp>
        <p:nvSpPr>
          <p:cNvPr id="82980" name="Rectangle 36"/>
          <p:cNvSpPr>
            <a:spLocks noChangeArrowheads="1"/>
          </p:cNvSpPr>
          <p:nvPr/>
        </p:nvSpPr>
        <p:spPr bwMode="auto">
          <a:xfrm>
            <a:off x="45182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30</a:t>
            </a:r>
          </a:p>
        </p:txBody>
      </p:sp>
      <p:grpSp>
        <p:nvGrpSpPr>
          <p:cNvPr id="8" name="Group 37"/>
          <p:cNvGrpSpPr>
            <a:grpSpLocks/>
          </p:cNvGrpSpPr>
          <p:nvPr/>
        </p:nvGrpSpPr>
        <p:grpSpPr bwMode="auto">
          <a:xfrm>
            <a:off x="4485408" y="2070100"/>
            <a:ext cx="1549400" cy="0"/>
            <a:chOff x="2920" y="1304"/>
            <a:chExt cx="976" cy="0"/>
          </a:xfrm>
        </p:grpSpPr>
        <p:sp>
          <p:nvSpPr>
            <p:cNvPr id="82982" name="Line 38"/>
            <p:cNvSpPr>
              <a:spLocks noChangeShapeType="1"/>
            </p:cNvSpPr>
            <p:nvPr/>
          </p:nvSpPr>
          <p:spPr bwMode="auto">
            <a:xfrm>
              <a:off x="2920" y="1304"/>
              <a:ext cx="320" cy="0"/>
            </a:xfrm>
            <a:prstGeom prst="line">
              <a:avLst/>
            </a:prstGeom>
            <a:noFill/>
            <a:ln w="50800">
              <a:solidFill>
                <a:srgbClr val="F6BF69"/>
              </a:solidFill>
              <a:round/>
              <a:headEnd/>
              <a:tailEnd/>
            </a:ln>
            <a:effectLst/>
          </p:spPr>
          <p:txBody>
            <a:bodyPr/>
            <a:lstStyle/>
            <a:p>
              <a:endParaRPr lang="en-US"/>
            </a:p>
          </p:txBody>
        </p:sp>
        <p:sp>
          <p:nvSpPr>
            <p:cNvPr id="82983" name="Line 39"/>
            <p:cNvSpPr>
              <a:spLocks noChangeShapeType="1"/>
            </p:cNvSpPr>
            <p:nvPr/>
          </p:nvSpPr>
          <p:spPr bwMode="auto">
            <a:xfrm>
              <a:off x="3248" y="1304"/>
              <a:ext cx="392" cy="0"/>
            </a:xfrm>
            <a:prstGeom prst="line">
              <a:avLst/>
            </a:prstGeom>
            <a:noFill/>
            <a:ln w="50800">
              <a:solidFill>
                <a:srgbClr val="A2C1FE"/>
              </a:solidFill>
              <a:round/>
              <a:headEnd/>
              <a:tailEnd/>
            </a:ln>
            <a:effectLst/>
          </p:spPr>
          <p:txBody>
            <a:bodyPr/>
            <a:lstStyle/>
            <a:p>
              <a:endParaRPr lang="en-US"/>
            </a:p>
          </p:txBody>
        </p:sp>
        <p:sp>
          <p:nvSpPr>
            <p:cNvPr id="82984" name="Line 40"/>
            <p:cNvSpPr>
              <a:spLocks noChangeShapeType="1"/>
            </p:cNvSpPr>
            <p:nvPr/>
          </p:nvSpPr>
          <p:spPr bwMode="auto">
            <a:xfrm>
              <a:off x="3648" y="1304"/>
              <a:ext cx="248" cy="0"/>
            </a:xfrm>
            <a:prstGeom prst="line">
              <a:avLst/>
            </a:prstGeom>
            <a:noFill/>
            <a:ln w="50800">
              <a:solidFill>
                <a:schemeClr val="hlink"/>
              </a:solidFill>
              <a:round/>
              <a:headEnd/>
              <a:tailEnd/>
            </a:ln>
            <a:effectLst/>
          </p:spPr>
          <p:txBody>
            <a:bodyPr/>
            <a:lstStyle/>
            <a:p>
              <a:endParaRPr lang="en-US"/>
            </a:p>
          </p:txBody>
        </p:sp>
      </p:grpSp>
      <p:sp>
        <p:nvSpPr>
          <p:cNvPr id="82985" name="Rectangle 41"/>
          <p:cNvSpPr>
            <a:spLocks noChangeArrowheads="1"/>
          </p:cNvSpPr>
          <p:nvPr/>
        </p:nvSpPr>
        <p:spPr bwMode="auto">
          <a:xfrm>
            <a:off x="51024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82986" name="Rectangle 42"/>
          <p:cNvSpPr>
            <a:spLocks noChangeArrowheads="1"/>
          </p:cNvSpPr>
          <p:nvPr/>
        </p:nvSpPr>
        <p:spPr bwMode="auto">
          <a:xfrm>
            <a:off x="56231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20</a:t>
            </a:r>
          </a:p>
        </p:txBody>
      </p:sp>
      <p:sp>
        <p:nvSpPr>
          <p:cNvPr id="82987" name="Line 43"/>
          <p:cNvSpPr>
            <a:spLocks noChangeShapeType="1"/>
          </p:cNvSpPr>
          <p:nvPr/>
        </p:nvSpPr>
        <p:spPr bwMode="auto">
          <a:xfrm>
            <a:off x="5006108" y="1892300"/>
            <a:ext cx="0" cy="317500"/>
          </a:xfrm>
          <a:prstGeom prst="line">
            <a:avLst/>
          </a:prstGeom>
          <a:noFill/>
          <a:ln w="12700">
            <a:solidFill>
              <a:schemeClr val="tx1"/>
            </a:solidFill>
            <a:round/>
            <a:headEnd/>
            <a:tailEnd/>
          </a:ln>
          <a:effectLst/>
        </p:spPr>
        <p:txBody>
          <a:bodyPr/>
          <a:lstStyle/>
          <a:p>
            <a:endParaRPr lang="en-US"/>
          </a:p>
        </p:txBody>
      </p:sp>
      <p:sp>
        <p:nvSpPr>
          <p:cNvPr id="82988" name="Line 44"/>
          <p:cNvSpPr>
            <a:spLocks noChangeShapeType="1"/>
          </p:cNvSpPr>
          <p:nvPr/>
        </p:nvSpPr>
        <p:spPr bwMode="auto">
          <a:xfrm>
            <a:off x="5641108" y="1892300"/>
            <a:ext cx="0" cy="317500"/>
          </a:xfrm>
          <a:prstGeom prst="line">
            <a:avLst/>
          </a:prstGeom>
          <a:noFill/>
          <a:ln w="12700">
            <a:solidFill>
              <a:schemeClr val="tx1"/>
            </a:solidFill>
            <a:round/>
            <a:headEnd/>
            <a:tailEnd/>
          </a:ln>
          <a:effectLst/>
        </p:spPr>
        <p:txBody>
          <a:bodyPr/>
          <a:lstStyle/>
          <a:p>
            <a:endParaRPr lang="en-US"/>
          </a:p>
        </p:txBody>
      </p:sp>
      <p:sp>
        <p:nvSpPr>
          <p:cNvPr id="82989" name="Line 45"/>
          <p:cNvSpPr>
            <a:spLocks noChangeShapeType="1"/>
          </p:cNvSpPr>
          <p:nvPr/>
        </p:nvSpPr>
        <p:spPr bwMode="auto">
          <a:xfrm>
            <a:off x="6047508" y="1892300"/>
            <a:ext cx="0" cy="317500"/>
          </a:xfrm>
          <a:prstGeom prst="line">
            <a:avLst/>
          </a:prstGeom>
          <a:noFill/>
          <a:ln w="12700">
            <a:solidFill>
              <a:schemeClr val="tx1"/>
            </a:solidFill>
            <a:round/>
            <a:headEnd/>
            <a:tailEnd/>
          </a:ln>
          <a:effectLst/>
        </p:spPr>
        <p:txBody>
          <a:bodyPr/>
          <a:lstStyle/>
          <a:p>
            <a:endParaRPr lang="en-US"/>
          </a:p>
        </p:txBody>
      </p:sp>
      <p:sp>
        <p:nvSpPr>
          <p:cNvPr id="82990" name="Rectangle 46"/>
          <p:cNvSpPr>
            <a:spLocks noChangeArrowheads="1"/>
          </p:cNvSpPr>
          <p:nvPr/>
        </p:nvSpPr>
        <p:spPr bwMode="auto">
          <a:xfrm>
            <a:off x="60930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30</a:t>
            </a:r>
          </a:p>
        </p:txBody>
      </p:sp>
      <p:grpSp>
        <p:nvGrpSpPr>
          <p:cNvPr id="9" name="Group 47"/>
          <p:cNvGrpSpPr>
            <a:grpSpLocks/>
          </p:cNvGrpSpPr>
          <p:nvPr/>
        </p:nvGrpSpPr>
        <p:grpSpPr bwMode="auto">
          <a:xfrm>
            <a:off x="6060208" y="2070100"/>
            <a:ext cx="1549400" cy="0"/>
            <a:chOff x="3912" y="1304"/>
            <a:chExt cx="976" cy="0"/>
          </a:xfrm>
        </p:grpSpPr>
        <p:sp>
          <p:nvSpPr>
            <p:cNvPr id="82992" name="Line 48"/>
            <p:cNvSpPr>
              <a:spLocks noChangeShapeType="1"/>
            </p:cNvSpPr>
            <p:nvPr/>
          </p:nvSpPr>
          <p:spPr bwMode="auto">
            <a:xfrm>
              <a:off x="3912" y="1304"/>
              <a:ext cx="320" cy="0"/>
            </a:xfrm>
            <a:prstGeom prst="line">
              <a:avLst/>
            </a:prstGeom>
            <a:noFill/>
            <a:ln w="50800">
              <a:solidFill>
                <a:srgbClr val="F6BF69"/>
              </a:solidFill>
              <a:round/>
              <a:headEnd/>
              <a:tailEnd/>
            </a:ln>
            <a:effectLst/>
          </p:spPr>
          <p:txBody>
            <a:bodyPr/>
            <a:lstStyle/>
            <a:p>
              <a:endParaRPr lang="en-US"/>
            </a:p>
          </p:txBody>
        </p:sp>
        <p:sp>
          <p:nvSpPr>
            <p:cNvPr id="82993" name="Line 49"/>
            <p:cNvSpPr>
              <a:spLocks noChangeShapeType="1"/>
            </p:cNvSpPr>
            <p:nvPr/>
          </p:nvSpPr>
          <p:spPr bwMode="auto">
            <a:xfrm>
              <a:off x="4240" y="1304"/>
              <a:ext cx="392" cy="0"/>
            </a:xfrm>
            <a:prstGeom prst="line">
              <a:avLst/>
            </a:prstGeom>
            <a:noFill/>
            <a:ln w="50800">
              <a:solidFill>
                <a:srgbClr val="A2C1FE"/>
              </a:solidFill>
              <a:round/>
              <a:headEnd/>
              <a:tailEnd/>
            </a:ln>
            <a:effectLst/>
          </p:spPr>
          <p:txBody>
            <a:bodyPr/>
            <a:lstStyle/>
            <a:p>
              <a:endParaRPr lang="en-US"/>
            </a:p>
          </p:txBody>
        </p:sp>
        <p:sp>
          <p:nvSpPr>
            <p:cNvPr id="82994" name="Line 50"/>
            <p:cNvSpPr>
              <a:spLocks noChangeShapeType="1"/>
            </p:cNvSpPr>
            <p:nvPr/>
          </p:nvSpPr>
          <p:spPr bwMode="auto">
            <a:xfrm>
              <a:off x="4640" y="1304"/>
              <a:ext cx="248" cy="0"/>
            </a:xfrm>
            <a:prstGeom prst="line">
              <a:avLst/>
            </a:prstGeom>
            <a:noFill/>
            <a:ln w="50800">
              <a:solidFill>
                <a:schemeClr val="hlink"/>
              </a:solidFill>
              <a:round/>
              <a:headEnd/>
              <a:tailEnd/>
            </a:ln>
            <a:effectLst/>
          </p:spPr>
          <p:txBody>
            <a:bodyPr/>
            <a:lstStyle/>
            <a:p>
              <a:endParaRPr lang="en-US"/>
            </a:p>
          </p:txBody>
        </p:sp>
      </p:grpSp>
      <p:sp>
        <p:nvSpPr>
          <p:cNvPr id="82995" name="Rectangle 51"/>
          <p:cNvSpPr>
            <a:spLocks noChangeArrowheads="1"/>
          </p:cNvSpPr>
          <p:nvPr/>
        </p:nvSpPr>
        <p:spPr bwMode="auto">
          <a:xfrm>
            <a:off x="66772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82996" name="Rectangle 52"/>
          <p:cNvSpPr>
            <a:spLocks noChangeArrowheads="1"/>
          </p:cNvSpPr>
          <p:nvPr/>
        </p:nvSpPr>
        <p:spPr bwMode="auto">
          <a:xfrm>
            <a:off x="7197909" y="2081214"/>
            <a:ext cx="439224"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20</a:t>
            </a:r>
          </a:p>
        </p:txBody>
      </p:sp>
      <p:sp>
        <p:nvSpPr>
          <p:cNvPr id="82997" name="Line 53"/>
          <p:cNvSpPr>
            <a:spLocks noChangeShapeType="1"/>
          </p:cNvSpPr>
          <p:nvPr/>
        </p:nvSpPr>
        <p:spPr bwMode="auto">
          <a:xfrm>
            <a:off x="6580908" y="1892300"/>
            <a:ext cx="0" cy="317500"/>
          </a:xfrm>
          <a:prstGeom prst="line">
            <a:avLst/>
          </a:prstGeom>
          <a:noFill/>
          <a:ln w="12700">
            <a:solidFill>
              <a:schemeClr val="tx1"/>
            </a:solidFill>
            <a:round/>
            <a:headEnd/>
            <a:tailEnd/>
          </a:ln>
          <a:effectLst/>
        </p:spPr>
        <p:txBody>
          <a:bodyPr/>
          <a:lstStyle/>
          <a:p>
            <a:endParaRPr lang="en-US"/>
          </a:p>
        </p:txBody>
      </p:sp>
      <p:sp>
        <p:nvSpPr>
          <p:cNvPr id="82998" name="Line 54"/>
          <p:cNvSpPr>
            <a:spLocks noChangeShapeType="1"/>
          </p:cNvSpPr>
          <p:nvPr/>
        </p:nvSpPr>
        <p:spPr bwMode="auto">
          <a:xfrm>
            <a:off x="7215908" y="1892300"/>
            <a:ext cx="0" cy="317500"/>
          </a:xfrm>
          <a:prstGeom prst="line">
            <a:avLst/>
          </a:prstGeom>
          <a:noFill/>
          <a:ln w="12700">
            <a:solidFill>
              <a:schemeClr val="tx1"/>
            </a:solidFill>
            <a:round/>
            <a:headEnd/>
            <a:tailEnd/>
          </a:ln>
          <a:effectLst/>
        </p:spPr>
        <p:txBody>
          <a:bodyPr/>
          <a:lstStyle/>
          <a:p>
            <a:endParaRPr lang="en-US"/>
          </a:p>
        </p:txBody>
      </p:sp>
      <p:sp>
        <p:nvSpPr>
          <p:cNvPr id="82999" name="Line 55"/>
          <p:cNvSpPr>
            <a:spLocks noChangeShapeType="1"/>
          </p:cNvSpPr>
          <p:nvPr/>
        </p:nvSpPr>
        <p:spPr bwMode="auto">
          <a:xfrm>
            <a:off x="7622308" y="1892300"/>
            <a:ext cx="0" cy="317500"/>
          </a:xfrm>
          <a:prstGeom prst="line">
            <a:avLst/>
          </a:prstGeom>
          <a:noFill/>
          <a:ln w="12700">
            <a:solidFill>
              <a:schemeClr val="tx1"/>
            </a:solidFill>
            <a:round/>
            <a:headEnd/>
            <a:tailEnd/>
          </a:ln>
          <a:effectLst/>
        </p:spPr>
        <p:txBody>
          <a:bodyPr/>
          <a:lstStyle/>
          <a:p>
            <a:endParaRPr lang="en-US"/>
          </a:p>
        </p:txBody>
      </p:sp>
      <p:sp>
        <p:nvSpPr>
          <p:cNvPr id="83019" name="Rectangle 75"/>
          <p:cNvSpPr>
            <a:spLocks noChangeArrowheads="1"/>
          </p:cNvSpPr>
          <p:nvPr/>
        </p:nvSpPr>
        <p:spPr bwMode="auto">
          <a:xfrm>
            <a:off x="965921" y="976314"/>
            <a:ext cx="721352"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6 PM</a:t>
            </a:r>
          </a:p>
        </p:txBody>
      </p:sp>
      <p:sp>
        <p:nvSpPr>
          <p:cNvPr id="83020" name="Line 76"/>
          <p:cNvSpPr>
            <a:spLocks noChangeShapeType="1"/>
          </p:cNvSpPr>
          <p:nvPr/>
        </p:nvSpPr>
        <p:spPr bwMode="auto">
          <a:xfrm>
            <a:off x="1323108" y="1562100"/>
            <a:ext cx="6337300" cy="0"/>
          </a:xfrm>
          <a:prstGeom prst="line">
            <a:avLst/>
          </a:prstGeom>
          <a:noFill/>
          <a:ln w="12700">
            <a:solidFill>
              <a:schemeClr val="tx1"/>
            </a:solidFill>
            <a:round/>
            <a:headEnd/>
            <a:tailEnd type="triangle" w="med" len="med"/>
          </a:ln>
          <a:effectLst/>
        </p:spPr>
        <p:txBody>
          <a:bodyPr/>
          <a:lstStyle/>
          <a:p>
            <a:endParaRPr lang="en-US"/>
          </a:p>
        </p:txBody>
      </p:sp>
      <p:sp>
        <p:nvSpPr>
          <p:cNvPr id="83021" name="Line 77"/>
          <p:cNvSpPr>
            <a:spLocks noChangeShapeType="1"/>
          </p:cNvSpPr>
          <p:nvPr/>
        </p:nvSpPr>
        <p:spPr bwMode="auto">
          <a:xfrm>
            <a:off x="1323108" y="1422400"/>
            <a:ext cx="0" cy="317500"/>
          </a:xfrm>
          <a:prstGeom prst="line">
            <a:avLst/>
          </a:prstGeom>
          <a:noFill/>
          <a:ln w="12700">
            <a:solidFill>
              <a:schemeClr val="tx1"/>
            </a:solidFill>
            <a:round/>
            <a:headEnd/>
            <a:tailEnd/>
          </a:ln>
          <a:effectLst/>
        </p:spPr>
        <p:txBody>
          <a:bodyPr/>
          <a:lstStyle/>
          <a:p>
            <a:endParaRPr lang="en-US"/>
          </a:p>
        </p:txBody>
      </p:sp>
      <p:sp>
        <p:nvSpPr>
          <p:cNvPr id="83022" name="Rectangle 78"/>
          <p:cNvSpPr>
            <a:spLocks noChangeArrowheads="1"/>
          </p:cNvSpPr>
          <p:nvPr/>
        </p:nvSpPr>
        <p:spPr bwMode="auto">
          <a:xfrm>
            <a:off x="2197821" y="989014"/>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7</a:t>
            </a:r>
          </a:p>
        </p:txBody>
      </p:sp>
      <p:sp>
        <p:nvSpPr>
          <p:cNvPr id="83023" name="Rectangle 79"/>
          <p:cNvSpPr>
            <a:spLocks noChangeArrowheads="1"/>
          </p:cNvSpPr>
          <p:nvPr/>
        </p:nvSpPr>
        <p:spPr bwMode="auto">
          <a:xfrm>
            <a:off x="3264621" y="989014"/>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8</a:t>
            </a:r>
          </a:p>
        </p:txBody>
      </p:sp>
      <p:sp>
        <p:nvSpPr>
          <p:cNvPr id="83024" name="Rectangle 80"/>
          <p:cNvSpPr>
            <a:spLocks noChangeArrowheads="1"/>
          </p:cNvSpPr>
          <p:nvPr/>
        </p:nvSpPr>
        <p:spPr bwMode="auto">
          <a:xfrm>
            <a:off x="4280621" y="989014"/>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9</a:t>
            </a:r>
          </a:p>
        </p:txBody>
      </p:sp>
      <p:sp>
        <p:nvSpPr>
          <p:cNvPr id="83025" name="Rectangle 81"/>
          <p:cNvSpPr>
            <a:spLocks noChangeArrowheads="1"/>
          </p:cNvSpPr>
          <p:nvPr/>
        </p:nvSpPr>
        <p:spPr bwMode="auto">
          <a:xfrm>
            <a:off x="5220421" y="1001714"/>
            <a:ext cx="43922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10</a:t>
            </a:r>
          </a:p>
        </p:txBody>
      </p:sp>
      <p:sp>
        <p:nvSpPr>
          <p:cNvPr id="83026" name="Rectangle 82"/>
          <p:cNvSpPr>
            <a:spLocks noChangeArrowheads="1"/>
          </p:cNvSpPr>
          <p:nvPr/>
        </p:nvSpPr>
        <p:spPr bwMode="auto">
          <a:xfrm>
            <a:off x="6312621" y="989014"/>
            <a:ext cx="42646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11</a:t>
            </a:r>
          </a:p>
        </p:txBody>
      </p:sp>
      <p:sp>
        <p:nvSpPr>
          <p:cNvPr id="83027" name="Rectangle 83"/>
          <p:cNvSpPr>
            <a:spLocks noChangeArrowheads="1"/>
          </p:cNvSpPr>
          <p:nvPr/>
        </p:nvSpPr>
        <p:spPr bwMode="auto">
          <a:xfrm>
            <a:off x="7138936" y="976314"/>
            <a:ext cx="1144545"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Midnight</a:t>
            </a:r>
          </a:p>
        </p:txBody>
      </p:sp>
      <p:grpSp>
        <p:nvGrpSpPr>
          <p:cNvPr id="16" name="Group 84"/>
          <p:cNvGrpSpPr>
            <a:grpSpLocks/>
          </p:cNvGrpSpPr>
          <p:nvPr/>
        </p:nvGrpSpPr>
        <p:grpSpPr bwMode="auto">
          <a:xfrm>
            <a:off x="2866159" y="3206750"/>
            <a:ext cx="1535113" cy="711200"/>
            <a:chOff x="1900" y="2020"/>
            <a:chExt cx="967" cy="448"/>
          </a:xfrm>
        </p:grpSpPr>
        <p:grpSp>
          <p:nvGrpSpPr>
            <p:cNvPr id="17" name="Group 85"/>
            <p:cNvGrpSpPr>
              <a:grpSpLocks/>
            </p:cNvGrpSpPr>
            <p:nvPr/>
          </p:nvGrpSpPr>
          <p:grpSpPr bwMode="auto">
            <a:xfrm>
              <a:off x="1900" y="2020"/>
              <a:ext cx="305" cy="448"/>
              <a:chOff x="1900" y="2020"/>
              <a:chExt cx="305" cy="448"/>
            </a:xfrm>
          </p:grpSpPr>
          <p:grpSp>
            <p:nvGrpSpPr>
              <p:cNvPr id="18" name="Group 86"/>
              <p:cNvGrpSpPr>
                <a:grpSpLocks/>
              </p:cNvGrpSpPr>
              <p:nvPr/>
            </p:nvGrpSpPr>
            <p:grpSpPr bwMode="auto">
              <a:xfrm>
                <a:off x="1900" y="2020"/>
                <a:ext cx="305" cy="448"/>
                <a:chOff x="1900" y="2020"/>
                <a:chExt cx="305" cy="448"/>
              </a:xfrm>
            </p:grpSpPr>
            <p:sp>
              <p:nvSpPr>
                <p:cNvPr id="83031" name="AutoShape 87"/>
                <p:cNvSpPr>
                  <a:spLocks noChangeArrowheads="1"/>
                </p:cNvSpPr>
                <p:nvPr/>
              </p:nvSpPr>
              <p:spPr bwMode="auto">
                <a:xfrm>
                  <a:off x="1900" y="2091"/>
                  <a:ext cx="305" cy="377"/>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83032" name="AutoShape 88"/>
                <p:cNvSpPr>
                  <a:spLocks noChangeArrowheads="1"/>
                </p:cNvSpPr>
                <p:nvPr/>
              </p:nvSpPr>
              <p:spPr bwMode="auto">
                <a:xfrm>
                  <a:off x="1970" y="2020"/>
                  <a:ext cx="235" cy="7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83033" name="AutoShape 89"/>
              <p:cNvSpPr>
                <a:spLocks noChangeArrowheads="1"/>
              </p:cNvSpPr>
              <p:nvPr/>
            </p:nvSpPr>
            <p:spPr bwMode="auto">
              <a:xfrm>
                <a:off x="1962" y="2124"/>
                <a:ext cx="158" cy="27"/>
              </a:xfrm>
              <a:prstGeom prst="parallelogram">
                <a:avLst>
                  <a:gd name="adj" fmla="val 146269"/>
                </a:avLst>
              </a:prstGeom>
              <a:solidFill>
                <a:srgbClr val="F6BF69"/>
              </a:solidFill>
              <a:ln w="25400">
                <a:solidFill>
                  <a:schemeClr val="tx1"/>
                </a:solidFill>
                <a:miter lim="800000"/>
                <a:headEnd/>
                <a:tailEnd/>
              </a:ln>
              <a:effectLst/>
            </p:spPr>
            <p:txBody>
              <a:bodyPr wrap="none" anchor="ctr"/>
              <a:lstStyle/>
              <a:p>
                <a:endParaRPr lang="en-US"/>
              </a:p>
            </p:txBody>
          </p:sp>
        </p:grpSp>
        <p:grpSp>
          <p:nvGrpSpPr>
            <p:cNvPr id="19" name="Group 90"/>
            <p:cNvGrpSpPr>
              <a:grpSpLocks/>
            </p:cNvGrpSpPr>
            <p:nvPr/>
          </p:nvGrpSpPr>
          <p:grpSpPr bwMode="auto">
            <a:xfrm>
              <a:off x="2201" y="2020"/>
              <a:ext cx="378" cy="448"/>
              <a:chOff x="2201" y="2020"/>
              <a:chExt cx="378" cy="448"/>
            </a:xfrm>
          </p:grpSpPr>
          <p:grpSp>
            <p:nvGrpSpPr>
              <p:cNvPr id="20" name="Group 91"/>
              <p:cNvGrpSpPr>
                <a:grpSpLocks/>
              </p:cNvGrpSpPr>
              <p:nvPr/>
            </p:nvGrpSpPr>
            <p:grpSpPr bwMode="auto">
              <a:xfrm>
                <a:off x="2201" y="2020"/>
                <a:ext cx="378" cy="448"/>
                <a:chOff x="2201" y="2020"/>
                <a:chExt cx="378" cy="448"/>
              </a:xfrm>
            </p:grpSpPr>
            <p:sp>
              <p:nvSpPr>
                <p:cNvPr id="83036" name="AutoShape 92"/>
                <p:cNvSpPr>
                  <a:spLocks noChangeArrowheads="1"/>
                </p:cNvSpPr>
                <p:nvPr/>
              </p:nvSpPr>
              <p:spPr bwMode="auto">
                <a:xfrm>
                  <a:off x="2201" y="2091"/>
                  <a:ext cx="378" cy="377"/>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83037" name="AutoShape 93"/>
                <p:cNvSpPr>
                  <a:spLocks noChangeArrowheads="1"/>
                </p:cNvSpPr>
                <p:nvPr/>
              </p:nvSpPr>
              <p:spPr bwMode="auto">
                <a:xfrm>
                  <a:off x="2287" y="2020"/>
                  <a:ext cx="292" cy="7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83038" name="Oval 94"/>
              <p:cNvSpPr>
                <a:spLocks noChangeArrowheads="1"/>
              </p:cNvSpPr>
              <p:nvPr/>
            </p:nvSpPr>
            <p:spPr bwMode="auto">
              <a:xfrm>
                <a:off x="2316" y="2056"/>
                <a:ext cx="49" cy="27"/>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83039" name="AutoShape 95"/>
              <p:cNvSpPr>
                <a:spLocks noChangeArrowheads="1"/>
              </p:cNvSpPr>
              <p:nvPr/>
            </p:nvSpPr>
            <p:spPr bwMode="auto">
              <a:xfrm>
                <a:off x="2248" y="2266"/>
                <a:ext cx="198" cy="84"/>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sp>
          <p:nvSpPr>
            <p:cNvPr id="83040" name="Freeform 96"/>
            <p:cNvSpPr>
              <a:spLocks/>
            </p:cNvSpPr>
            <p:nvPr/>
          </p:nvSpPr>
          <p:spPr bwMode="auto">
            <a:xfrm>
              <a:off x="2765" y="2249"/>
              <a:ext cx="86" cy="192"/>
            </a:xfrm>
            <a:custGeom>
              <a:avLst/>
              <a:gdLst/>
              <a:ahLst/>
              <a:cxnLst>
                <a:cxn ang="0">
                  <a:pos x="62" y="0"/>
                </a:cxn>
                <a:cxn ang="0">
                  <a:pos x="85" y="0"/>
                </a:cxn>
                <a:cxn ang="0">
                  <a:pos x="23" y="191"/>
                </a:cxn>
                <a:cxn ang="0">
                  <a:pos x="0" y="191"/>
                </a:cxn>
                <a:cxn ang="0">
                  <a:pos x="62" y="0"/>
                </a:cxn>
              </a:cxnLst>
              <a:rect l="0" t="0" r="r" b="b"/>
              <a:pathLst>
                <a:path w="86" h="192">
                  <a:moveTo>
                    <a:pt x="62" y="0"/>
                  </a:moveTo>
                  <a:lnTo>
                    <a:pt x="85" y="0"/>
                  </a:lnTo>
                  <a:lnTo>
                    <a:pt x="23" y="191"/>
                  </a:lnTo>
                  <a:lnTo>
                    <a:pt x="0" y="191"/>
                  </a:lnTo>
                  <a:lnTo>
                    <a:pt x="62" y="0"/>
                  </a:lnTo>
                </a:path>
              </a:pathLst>
            </a:custGeom>
            <a:solidFill>
              <a:srgbClr val="FC0128"/>
            </a:solidFill>
            <a:ln w="12700" cap="rnd">
              <a:noFill/>
              <a:round/>
              <a:headEnd type="none" w="med" len="med"/>
              <a:tailEnd type="none" w="med" len="med"/>
            </a:ln>
            <a:effectLst/>
          </p:spPr>
          <p:txBody>
            <a:bodyPr/>
            <a:lstStyle/>
            <a:p>
              <a:endParaRPr lang="en-US"/>
            </a:p>
          </p:txBody>
        </p:sp>
        <p:sp>
          <p:nvSpPr>
            <p:cNvPr id="83041" name="Rectangle 97"/>
            <p:cNvSpPr>
              <a:spLocks noChangeArrowheads="1"/>
            </p:cNvSpPr>
            <p:nvPr/>
          </p:nvSpPr>
          <p:spPr bwMode="auto">
            <a:xfrm>
              <a:off x="2761" y="2249"/>
              <a:ext cx="106" cy="16"/>
            </a:xfrm>
            <a:prstGeom prst="rect">
              <a:avLst/>
            </a:prstGeom>
            <a:solidFill>
              <a:srgbClr val="FC0128"/>
            </a:solidFill>
            <a:ln w="12700">
              <a:noFill/>
              <a:miter lim="800000"/>
              <a:headEnd/>
              <a:tailEnd/>
            </a:ln>
            <a:effectLst/>
          </p:spPr>
          <p:txBody>
            <a:bodyPr wrap="none" anchor="ctr"/>
            <a:lstStyle/>
            <a:p>
              <a:endParaRPr lang="en-US"/>
            </a:p>
          </p:txBody>
        </p:sp>
        <p:sp>
          <p:nvSpPr>
            <p:cNvPr id="83042" name="Rectangle 98"/>
            <p:cNvSpPr>
              <a:spLocks noChangeArrowheads="1"/>
            </p:cNvSpPr>
            <p:nvPr/>
          </p:nvSpPr>
          <p:spPr bwMode="auto">
            <a:xfrm>
              <a:off x="2768" y="2330"/>
              <a:ext cx="82" cy="16"/>
            </a:xfrm>
            <a:prstGeom prst="rect">
              <a:avLst/>
            </a:prstGeom>
            <a:solidFill>
              <a:srgbClr val="FC0128"/>
            </a:solidFill>
            <a:ln w="12700">
              <a:noFill/>
              <a:miter lim="800000"/>
              <a:headEnd/>
              <a:tailEnd/>
            </a:ln>
            <a:effectLst/>
          </p:spPr>
          <p:txBody>
            <a:bodyPr wrap="none" anchor="ctr"/>
            <a:lstStyle/>
            <a:p>
              <a:endParaRPr lang="en-US"/>
            </a:p>
          </p:txBody>
        </p:sp>
        <p:sp>
          <p:nvSpPr>
            <p:cNvPr id="83043" name="Rectangle 99"/>
            <p:cNvSpPr>
              <a:spLocks noChangeArrowheads="1"/>
            </p:cNvSpPr>
            <p:nvPr/>
          </p:nvSpPr>
          <p:spPr bwMode="auto">
            <a:xfrm>
              <a:off x="2585" y="2330"/>
              <a:ext cx="103" cy="11"/>
            </a:xfrm>
            <a:prstGeom prst="rect">
              <a:avLst/>
            </a:prstGeom>
            <a:solidFill>
              <a:srgbClr val="FC0128"/>
            </a:solidFill>
            <a:ln w="12700">
              <a:noFill/>
              <a:miter lim="800000"/>
              <a:headEnd/>
              <a:tailEnd/>
            </a:ln>
            <a:effectLst/>
          </p:spPr>
          <p:txBody>
            <a:bodyPr wrap="none" anchor="ctr"/>
            <a:lstStyle/>
            <a:p>
              <a:endParaRPr lang="en-US"/>
            </a:p>
          </p:txBody>
        </p:sp>
        <p:grpSp>
          <p:nvGrpSpPr>
            <p:cNvPr id="21" name="Group 100"/>
            <p:cNvGrpSpPr>
              <a:grpSpLocks/>
            </p:cNvGrpSpPr>
            <p:nvPr/>
          </p:nvGrpSpPr>
          <p:grpSpPr bwMode="auto">
            <a:xfrm>
              <a:off x="2583" y="2077"/>
              <a:ext cx="194" cy="364"/>
              <a:chOff x="2583" y="2077"/>
              <a:chExt cx="194" cy="364"/>
            </a:xfrm>
          </p:grpSpPr>
          <p:sp>
            <p:nvSpPr>
              <p:cNvPr id="83045" name="Oval 101"/>
              <p:cNvSpPr>
                <a:spLocks noChangeArrowheads="1"/>
              </p:cNvSpPr>
              <p:nvPr/>
            </p:nvSpPr>
            <p:spPr bwMode="auto">
              <a:xfrm>
                <a:off x="2659" y="2077"/>
                <a:ext cx="48" cy="48"/>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83046" name="Freeform 102"/>
              <p:cNvSpPr>
                <a:spLocks/>
              </p:cNvSpPr>
              <p:nvPr/>
            </p:nvSpPr>
            <p:spPr bwMode="auto">
              <a:xfrm>
                <a:off x="2583" y="2145"/>
                <a:ext cx="194" cy="296"/>
              </a:xfrm>
              <a:custGeom>
                <a:avLst/>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22" name="Group 103"/>
          <p:cNvGrpSpPr>
            <a:grpSpLocks/>
          </p:cNvGrpSpPr>
          <p:nvPr/>
        </p:nvGrpSpPr>
        <p:grpSpPr bwMode="auto">
          <a:xfrm>
            <a:off x="4313959" y="3917950"/>
            <a:ext cx="1535113" cy="711200"/>
            <a:chOff x="2812" y="2468"/>
            <a:chExt cx="967" cy="448"/>
          </a:xfrm>
        </p:grpSpPr>
        <p:grpSp>
          <p:nvGrpSpPr>
            <p:cNvPr id="23" name="Group 104"/>
            <p:cNvGrpSpPr>
              <a:grpSpLocks/>
            </p:cNvGrpSpPr>
            <p:nvPr/>
          </p:nvGrpSpPr>
          <p:grpSpPr bwMode="auto">
            <a:xfrm>
              <a:off x="2812" y="2468"/>
              <a:ext cx="305" cy="448"/>
              <a:chOff x="2812" y="2468"/>
              <a:chExt cx="305" cy="448"/>
            </a:xfrm>
          </p:grpSpPr>
          <p:grpSp>
            <p:nvGrpSpPr>
              <p:cNvPr id="24" name="Group 105"/>
              <p:cNvGrpSpPr>
                <a:grpSpLocks/>
              </p:cNvGrpSpPr>
              <p:nvPr/>
            </p:nvGrpSpPr>
            <p:grpSpPr bwMode="auto">
              <a:xfrm>
                <a:off x="2812" y="2468"/>
                <a:ext cx="305" cy="448"/>
                <a:chOff x="2812" y="2468"/>
                <a:chExt cx="305" cy="448"/>
              </a:xfrm>
            </p:grpSpPr>
            <p:sp>
              <p:nvSpPr>
                <p:cNvPr id="83050" name="AutoShape 106"/>
                <p:cNvSpPr>
                  <a:spLocks noChangeArrowheads="1"/>
                </p:cNvSpPr>
                <p:nvPr/>
              </p:nvSpPr>
              <p:spPr bwMode="auto">
                <a:xfrm>
                  <a:off x="2812" y="2539"/>
                  <a:ext cx="305" cy="377"/>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83051" name="AutoShape 107"/>
                <p:cNvSpPr>
                  <a:spLocks noChangeArrowheads="1"/>
                </p:cNvSpPr>
                <p:nvPr/>
              </p:nvSpPr>
              <p:spPr bwMode="auto">
                <a:xfrm>
                  <a:off x="2882" y="2468"/>
                  <a:ext cx="235" cy="7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83052" name="AutoShape 108"/>
              <p:cNvSpPr>
                <a:spLocks noChangeArrowheads="1"/>
              </p:cNvSpPr>
              <p:nvPr/>
            </p:nvSpPr>
            <p:spPr bwMode="auto">
              <a:xfrm>
                <a:off x="2874" y="2572"/>
                <a:ext cx="158" cy="27"/>
              </a:xfrm>
              <a:prstGeom prst="parallelogram">
                <a:avLst>
                  <a:gd name="adj" fmla="val 146269"/>
                </a:avLst>
              </a:prstGeom>
              <a:solidFill>
                <a:srgbClr val="F6BF69"/>
              </a:solidFill>
              <a:ln w="25400">
                <a:solidFill>
                  <a:schemeClr val="tx1"/>
                </a:solidFill>
                <a:miter lim="800000"/>
                <a:headEnd/>
                <a:tailEnd/>
              </a:ln>
              <a:effectLst/>
            </p:spPr>
            <p:txBody>
              <a:bodyPr wrap="none" anchor="ctr"/>
              <a:lstStyle/>
              <a:p>
                <a:endParaRPr lang="en-US"/>
              </a:p>
            </p:txBody>
          </p:sp>
        </p:grpSp>
        <p:grpSp>
          <p:nvGrpSpPr>
            <p:cNvPr id="25" name="Group 109"/>
            <p:cNvGrpSpPr>
              <a:grpSpLocks/>
            </p:cNvGrpSpPr>
            <p:nvPr/>
          </p:nvGrpSpPr>
          <p:grpSpPr bwMode="auto">
            <a:xfrm>
              <a:off x="3113" y="2468"/>
              <a:ext cx="378" cy="448"/>
              <a:chOff x="3113" y="2468"/>
              <a:chExt cx="378" cy="448"/>
            </a:xfrm>
          </p:grpSpPr>
          <p:grpSp>
            <p:nvGrpSpPr>
              <p:cNvPr id="26" name="Group 110"/>
              <p:cNvGrpSpPr>
                <a:grpSpLocks/>
              </p:cNvGrpSpPr>
              <p:nvPr/>
            </p:nvGrpSpPr>
            <p:grpSpPr bwMode="auto">
              <a:xfrm>
                <a:off x="3113" y="2468"/>
                <a:ext cx="378" cy="448"/>
                <a:chOff x="3113" y="2468"/>
                <a:chExt cx="378" cy="448"/>
              </a:xfrm>
            </p:grpSpPr>
            <p:sp>
              <p:nvSpPr>
                <p:cNvPr id="83055" name="AutoShape 111"/>
                <p:cNvSpPr>
                  <a:spLocks noChangeArrowheads="1"/>
                </p:cNvSpPr>
                <p:nvPr/>
              </p:nvSpPr>
              <p:spPr bwMode="auto">
                <a:xfrm>
                  <a:off x="3113" y="2539"/>
                  <a:ext cx="378" cy="377"/>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83056" name="AutoShape 112"/>
                <p:cNvSpPr>
                  <a:spLocks noChangeArrowheads="1"/>
                </p:cNvSpPr>
                <p:nvPr/>
              </p:nvSpPr>
              <p:spPr bwMode="auto">
                <a:xfrm>
                  <a:off x="3199" y="2468"/>
                  <a:ext cx="292" cy="7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83057" name="Oval 113"/>
              <p:cNvSpPr>
                <a:spLocks noChangeArrowheads="1"/>
              </p:cNvSpPr>
              <p:nvPr/>
            </p:nvSpPr>
            <p:spPr bwMode="auto">
              <a:xfrm>
                <a:off x="3228" y="2504"/>
                <a:ext cx="49" cy="27"/>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83058" name="AutoShape 114"/>
              <p:cNvSpPr>
                <a:spLocks noChangeArrowheads="1"/>
              </p:cNvSpPr>
              <p:nvPr/>
            </p:nvSpPr>
            <p:spPr bwMode="auto">
              <a:xfrm>
                <a:off x="3160" y="2714"/>
                <a:ext cx="198" cy="84"/>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sp>
          <p:nvSpPr>
            <p:cNvPr id="83059" name="Freeform 115"/>
            <p:cNvSpPr>
              <a:spLocks/>
            </p:cNvSpPr>
            <p:nvPr/>
          </p:nvSpPr>
          <p:spPr bwMode="auto">
            <a:xfrm>
              <a:off x="3677" y="2697"/>
              <a:ext cx="86" cy="192"/>
            </a:xfrm>
            <a:custGeom>
              <a:avLst/>
              <a:gdLst/>
              <a:ahLst/>
              <a:cxnLst>
                <a:cxn ang="0">
                  <a:pos x="62" y="0"/>
                </a:cxn>
                <a:cxn ang="0">
                  <a:pos x="85" y="0"/>
                </a:cxn>
                <a:cxn ang="0">
                  <a:pos x="23" y="191"/>
                </a:cxn>
                <a:cxn ang="0">
                  <a:pos x="0" y="191"/>
                </a:cxn>
                <a:cxn ang="0">
                  <a:pos x="62" y="0"/>
                </a:cxn>
              </a:cxnLst>
              <a:rect l="0" t="0" r="r" b="b"/>
              <a:pathLst>
                <a:path w="86" h="192">
                  <a:moveTo>
                    <a:pt x="62" y="0"/>
                  </a:moveTo>
                  <a:lnTo>
                    <a:pt x="85" y="0"/>
                  </a:lnTo>
                  <a:lnTo>
                    <a:pt x="23" y="191"/>
                  </a:lnTo>
                  <a:lnTo>
                    <a:pt x="0" y="191"/>
                  </a:lnTo>
                  <a:lnTo>
                    <a:pt x="62" y="0"/>
                  </a:lnTo>
                </a:path>
              </a:pathLst>
            </a:custGeom>
            <a:solidFill>
              <a:srgbClr val="FC0128"/>
            </a:solidFill>
            <a:ln w="12700" cap="rnd">
              <a:noFill/>
              <a:round/>
              <a:headEnd type="none" w="med" len="med"/>
              <a:tailEnd type="none" w="med" len="med"/>
            </a:ln>
            <a:effectLst/>
          </p:spPr>
          <p:txBody>
            <a:bodyPr/>
            <a:lstStyle/>
            <a:p>
              <a:endParaRPr lang="en-US"/>
            </a:p>
          </p:txBody>
        </p:sp>
        <p:sp>
          <p:nvSpPr>
            <p:cNvPr id="83060" name="Rectangle 116"/>
            <p:cNvSpPr>
              <a:spLocks noChangeArrowheads="1"/>
            </p:cNvSpPr>
            <p:nvPr/>
          </p:nvSpPr>
          <p:spPr bwMode="auto">
            <a:xfrm>
              <a:off x="3673" y="2697"/>
              <a:ext cx="106" cy="16"/>
            </a:xfrm>
            <a:prstGeom prst="rect">
              <a:avLst/>
            </a:prstGeom>
            <a:solidFill>
              <a:srgbClr val="FC0128"/>
            </a:solidFill>
            <a:ln w="12700">
              <a:noFill/>
              <a:miter lim="800000"/>
              <a:headEnd/>
              <a:tailEnd/>
            </a:ln>
            <a:effectLst/>
          </p:spPr>
          <p:txBody>
            <a:bodyPr wrap="none" anchor="ctr"/>
            <a:lstStyle/>
            <a:p>
              <a:endParaRPr lang="en-US"/>
            </a:p>
          </p:txBody>
        </p:sp>
        <p:sp>
          <p:nvSpPr>
            <p:cNvPr id="83061" name="Rectangle 117"/>
            <p:cNvSpPr>
              <a:spLocks noChangeArrowheads="1"/>
            </p:cNvSpPr>
            <p:nvPr/>
          </p:nvSpPr>
          <p:spPr bwMode="auto">
            <a:xfrm>
              <a:off x="3680" y="2778"/>
              <a:ext cx="82" cy="16"/>
            </a:xfrm>
            <a:prstGeom prst="rect">
              <a:avLst/>
            </a:prstGeom>
            <a:solidFill>
              <a:srgbClr val="FC0128"/>
            </a:solidFill>
            <a:ln w="12700">
              <a:noFill/>
              <a:miter lim="800000"/>
              <a:headEnd/>
              <a:tailEnd/>
            </a:ln>
            <a:effectLst/>
          </p:spPr>
          <p:txBody>
            <a:bodyPr wrap="none" anchor="ctr"/>
            <a:lstStyle/>
            <a:p>
              <a:endParaRPr lang="en-US"/>
            </a:p>
          </p:txBody>
        </p:sp>
        <p:sp>
          <p:nvSpPr>
            <p:cNvPr id="83062" name="Rectangle 118"/>
            <p:cNvSpPr>
              <a:spLocks noChangeArrowheads="1"/>
            </p:cNvSpPr>
            <p:nvPr/>
          </p:nvSpPr>
          <p:spPr bwMode="auto">
            <a:xfrm>
              <a:off x="3497" y="2778"/>
              <a:ext cx="103" cy="11"/>
            </a:xfrm>
            <a:prstGeom prst="rect">
              <a:avLst/>
            </a:prstGeom>
            <a:solidFill>
              <a:srgbClr val="FC0128"/>
            </a:solidFill>
            <a:ln w="12700">
              <a:noFill/>
              <a:miter lim="800000"/>
              <a:headEnd/>
              <a:tailEnd/>
            </a:ln>
            <a:effectLst/>
          </p:spPr>
          <p:txBody>
            <a:bodyPr wrap="none" anchor="ctr"/>
            <a:lstStyle/>
            <a:p>
              <a:endParaRPr lang="en-US"/>
            </a:p>
          </p:txBody>
        </p:sp>
        <p:grpSp>
          <p:nvGrpSpPr>
            <p:cNvPr id="27" name="Group 119"/>
            <p:cNvGrpSpPr>
              <a:grpSpLocks/>
            </p:cNvGrpSpPr>
            <p:nvPr/>
          </p:nvGrpSpPr>
          <p:grpSpPr bwMode="auto">
            <a:xfrm>
              <a:off x="3495" y="2525"/>
              <a:ext cx="194" cy="364"/>
              <a:chOff x="3495" y="2525"/>
              <a:chExt cx="194" cy="364"/>
            </a:xfrm>
          </p:grpSpPr>
          <p:sp>
            <p:nvSpPr>
              <p:cNvPr id="83064" name="Oval 120"/>
              <p:cNvSpPr>
                <a:spLocks noChangeArrowheads="1"/>
              </p:cNvSpPr>
              <p:nvPr/>
            </p:nvSpPr>
            <p:spPr bwMode="auto">
              <a:xfrm>
                <a:off x="3571" y="2525"/>
                <a:ext cx="48" cy="48"/>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83065" name="Freeform 121"/>
              <p:cNvSpPr>
                <a:spLocks/>
              </p:cNvSpPr>
              <p:nvPr/>
            </p:nvSpPr>
            <p:spPr bwMode="auto">
              <a:xfrm>
                <a:off x="3495" y="2593"/>
                <a:ext cx="194" cy="296"/>
              </a:xfrm>
              <a:custGeom>
                <a:avLst/>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28" name="Group 122"/>
          <p:cNvGrpSpPr>
            <a:grpSpLocks/>
          </p:cNvGrpSpPr>
          <p:nvPr/>
        </p:nvGrpSpPr>
        <p:grpSpPr bwMode="auto">
          <a:xfrm>
            <a:off x="5964959" y="4705350"/>
            <a:ext cx="1535113" cy="711200"/>
            <a:chOff x="3852" y="2964"/>
            <a:chExt cx="967" cy="448"/>
          </a:xfrm>
        </p:grpSpPr>
        <p:grpSp>
          <p:nvGrpSpPr>
            <p:cNvPr id="29" name="Group 123"/>
            <p:cNvGrpSpPr>
              <a:grpSpLocks/>
            </p:cNvGrpSpPr>
            <p:nvPr/>
          </p:nvGrpSpPr>
          <p:grpSpPr bwMode="auto">
            <a:xfrm>
              <a:off x="3852" y="2964"/>
              <a:ext cx="305" cy="448"/>
              <a:chOff x="3852" y="2964"/>
              <a:chExt cx="305" cy="448"/>
            </a:xfrm>
          </p:grpSpPr>
          <p:grpSp>
            <p:nvGrpSpPr>
              <p:cNvPr id="30" name="Group 124"/>
              <p:cNvGrpSpPr>
                <a:grpSpLocks/>
              </p:cNvGrpSpPr>
              <p:nvPr/>
            </p:nvGrpSpPr>
            <p:grpSpPr bwMode="auto">
              <a:xfrm>
                <a:off x="3852" y="2964"/>
                <a:ext cx="305" cy="448"/>
                <a:chOff x="3852" y="2964"/>
                <a:chExt cx="305" cy="448"/>
              </a:xfrm>
            </p:grpSpPr>
            <p:sp>
              <p:nvSpPr>
                <p:cNvPr id="83069" name="AutoShape 125"/>
                <p:cNvSpPr>
                  <a:spLocks noChangeArrowheads="1"/>
                </p:cNvSpPr>
                <p:nvPr/>
              </p:nvSpPr>
              <p:spPr bwMode="auto">
                <a:xfrm>
                  <a:off x="3852" y="3035"/>
                  <a:ext cx="305" cy="377"/>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83070" name="AutoShape 126"/>
                <p:cNvSpPr>
                  <a:spLocks noChangeArrowheads="1"/>
                </p:cNvSpPr>
                <p:nvPr/>
              </p:nvSpPr>
              <p:spPr bwMode="auto">
                <a:xfrm>
                  <a:off x="3922" y="2964"/>
                  <a:ext cx="235" cy="7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83071" name="AutoShape 127"/>
              <p:cNvSpPr>
                <a:spLocks noChangeArrowheads="1"/>
              </p:cNvSpPr>
              <p:nvPr/>
            </p:nvSpPr>
            <p:spPr bwMode="auto">
              <a:xfrm>
                <a:off x="3914" y="3068"/>
                <a:ext cx="158" cy="27"/>
              </a:xfrm>
              <a:prstGeom prst="parallelogram">
                <a:avLst>
                  <a:gd name="adj" fmla="val 146269"/>
                </a:avLst>
              </a:prstGeom>
              <a:solidFill>
                <a:srgbClr val="F6BF69"/>
              </a:solidFill>
              <a:ln w="25400">
                <a:solidFill>
                  <a:schemeClr val="tx1"/>
                </a:solidFill>
                <a:miter lim="800000"/>
                <a:headEnd/>
                <a:tailEnd/>
              </a:ln>
              <a:effectLst/>
            </p:spPr>
            <p:txBody>
              <a:bodyPr wrap="none" anchor="ctr"/>
              <a:lstStyle/>
              <a:p>
                <a:endParaRPr lang="en-US"/>
              </a:p>
            </p:txBody>
          </p:sp>
        </p:grpSp>
        <p:grpSp>
          <p:nvGrpSpPr>
            <p:cNvPr id="31" name="Group 128"/>
            <p:cNvGrpSpPr>
              <a:grpSpLocks/>
            </p:cNvGrpSpPr>
            <p:nvPr/>
          </p:nvGrpSpPr>
          <p:grpSpPr bwMode="auto">
            <a:xfrm>
              <a:off x="4153" y="2964"/>
              <a:ext cx="378" cy="448"/>
              <a:chOff x="4153" y="2964"/>
              <a:chExt cx="378" cy="448"/>
            </a:xfrm>
          </p:grpSpPr>
          <p:grpSp>
            <p:nvGrpSpPr>
              <p:cNvPr id="82944" name="Group 129"/>
              <p:cNvGrpSpPr>
                <a:grpSpLocks/>
              </p:cNvGrpSpPr>
              <p:nvPr/>
            </p:nvGrpSpPr>
            <p:grpSpPr bwMode="auto">
              <a:xfrm>
                <a:off x="4153" y="2964"/>
                <a:ext cx="378" cy="448"/>
                <a:chOff x="4153" y="2964"/>
                <a:chExt cx="378" cy="448"/>
              </a:xfrm>
            </p:grpSpPr>
            <p:sp>
              <p:nvSpPr>
                <p:cNvPr id="83074" name="AutoShape 130"/>
                <p:cNvSpPr>
                  <a:spLocks noChangeArrowheads="1"/>
                </p:cNvSpPr>
                <p:nvPr/>
              </p:nvSpPr>
              <p:spPr bwMode="auto">
                <a:xfrm>
                  <a:off x="4153" y="3035"/>
                  <a:ext cx="378" cy="377"/>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83075" name="AutoShape 131"/>
                <p:cNvSpPr>
                  <a:spLocks noChangeArrowheads="1"/>
                </p:cNvSpPr>
                <p:nvPr/>
              </p:nvSpPr>
              <p:spPr bwMode="auto">
                <a:xfrm>
                  <a:off x="4239" y="2964"/>
                  <a:ext cx="292" cy="7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83076" name="Oval 132"/>
              <p:cNvSpPr>
                <a:spLocks noChangeArrowheads="1"/>
              </p:cNvSpPr>
              <p:nvPr/>
            </p:nvSpPr>
            <p:spPr bwMode="auto">
              <a:xfrm>
                <a:off x="4268" y="3000"/>
                <a:ext cx="49" cy="27"/>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83077" name="AutoShape 133"/>
              <p:cNvSpPr>
                <a:spLocks noChangeArrowheads="1"/>
              </p:cNvSpPr>
              <p:nvPr/>
            </p:nvSpPr>
            <p:spPr bwMode="auto">
              <a:xfrm>
                <a:off x="4200" y="3210"/>
                <a:ext cx="198" cy="84"/>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sp>
          <p:nvSpPr>
            <p:cNvPr id="83078" name="Freeform 134"/>
            <p:cNvSpPr>
              <a:spLocks/>
            </p:cNvSpPr>
            <p:nvPr/>
          </p:nvSpPr>
          <p:spPr bwMode="auto">
            <a:xfrm>
              <a:off x="4717" y="3193"/>
              <a:ext cx="86" cy="192"/>
            </a:xfrm>
            <a:custGeom>
              <a:avLst/>
              <a:gdLst/>
              <a:ahLst/>
              <a:cxnLst>
                <a:cxn ang="0">
                  <a:pos x="62" y="0"/>
                </a:cxn>
                <a:cxn ang="0">
                  <a:pos x="85" y="0"/>
                </a:cxn>
                <a:cxn ang="0">
                  <a:pos x="23" y="191"/>
                </a:cxn>
                <a:cxn ang="0">
                  <a:pos x="0" y="191"/>
                </a:cxn>
                <a:cxn ang="0">
                  <a:pos x="62" y="0"/>
                </a:cxn>
              </a:cxnLst>
              <a:rect l="0" t="0" r="r" b="b"/>
              <a:pathLst>
                <a:path w="86" h="192">
                  <a:moveTo>
                    <a:pt x="62" y="0"/>
                  </a:moveTo>
                  <a:lnTo>
                    <a:pt x="85" y="0"/>
                  </a:lnTo>
                  <a:lnTo>
                    <a:pt x="23" y="191"/>
                  </a:lnTo>
                  <a:lnTo>
                    <a:pt x="0" y="191"/>
                  </a:lnTo>
                  <a:lnTo>
                    <a:pt x="62" y="0"/>
                  </a:lnTo>
                </a:path>
              </a:pathLst>
            </a:custGeom>
            <a:solidFill>
              <a:srgbClr val="FC0128"/>
            </a:solidFill>
            <a:ln w="12700" cap="rnd">
              <a:noFill/>
              <a:round/>
              <a:headEnd type="none" w="med" len="med"/>
              <a:tailEnd type="none" w="med" len="med"/>
            </a:ln>
            <a:effectLst/>
          </p:spPr>
          <p:txBody>
            <a:bodyPr/>
            <a:lstStyle/>
            <a:p>
              <a:endParaRPr lang="en-US"/>
            </a:p>
          </p:txBody>
        </p:sp>
        <p:sp>
          <p:nvSpPr>
            <p:cNvPr id="83079" name="Rectangle 135"/>
            <p:cNvSpPr>
              <a:spLocks noChangeArrowheads="1"/>
            </p:cNvSpPr>
            <p:nvPr/>
          </p:nvSpPr>
          <p:spPr bwMode="auto">
            <a:xfrm>
              <a:off x="4713" y="3193"/>
              <a:ext cx="106" cy="16"/>
            </a:xfrm>
            <a:prstGeom prst="rect">
              <a:avLst/>
            </a:prstGeom>
            <a:solidFill>
              <a:srgbClr val="FC0128"/>
            </a:solidFill>
            <a:ln w="12700">
              <a:noFill/>
              <a:miter lim="800000"/>
              <a:headEnd/>
              <a:tailEnd/>
            </a:ln>
            <a:effectLst/>
          </p:spPr>
          <p:txBody>
            <a:bodyPr wrap="none" anchor="ctr"/>
            <a:lstStyle/>
            <a:p>
              <a:endParaRPr lang="en-US"/>
            </a:p>
          </p:txBody>
        </p:sp>
        <p:sp>
          <p:nvSpPr>
            <p:cNvPr id="83080" name="Rectangle 136"/>
            <p:cNvSpPr>
              <a:spLocks noChangeArrowheads="1"/>
            </p:cNvSpPr>
            <p:nvPr/>
          </p:nvSpPr>
          <p:spPr bwMode="auto">
            <a:xfrm>
              <a:off x="4720" y="3274"/>
              <a:ext cx="82" cy="16"/>
            </a:xfrm>
            <a:prstGeom prst="rect">
              <a:avLst/>
            </a:prstGeom>
            <a:solidFill>
              <a:srgbClr val="FC0128"/>
            </a:solidFill>
            <a:ln w="12700">
              <a:noFill/>
              <a:miter lim="800000"/>
              <a:headEnd/>
              <a:tailEnd/>
            </a:ln>
            <a:effectLst/>
          </p:spPr>
          <p:txBody>
            <a:bodyPr wrap="none" anchor="ctr"/>
            <a:lstStyle/>
            <a:p>
              <a:endParaRPr lang="en-US"/>
            </a:p>
          </p:txBody>
        </p:sp>
        <p:sp>
          <p:nvSpPr>
            <p:cNvPr id="83081" name="Rectangle 137"/>
            <p:cNvSpPr>
              <a:spLocks noChangeArrowheads="1"/>
            </p:cNvSpPr>
            <p:nvPr/>
          </p:nvSpPr>
          <p:spPr bwMode="auto">
            <a:xfrm>
              <a:off x="4537" y="3274"/>
              <a:ext cx="103" cy="11"/>
            </a:xfrm>
            <a:prstGeom prst="rect">
              <a:avLst/>
            </a:prstGeom>
            <a:solidFill>
              <a:srgbClr val="FC0128"/>
            </a:solidFill>
            <a:ln w="12700">
              <a:noFill/>
              <a:miter lim="800000"/>
              <a:headEnd/>
              <a:tailEnd/>
            </a:ln>
            <a:effectLst/>
          </p:spPr>
          <p:txBody>
            <a:bodyPr wrap="none" anchor="ctr"/>
            <a:lstStyle/>
            <a:p>
              <a:endParaRPr lang="en-US"/>
            </a:p>
          </p:txBody>
        </p:sp>
        <p:grpSp>
          <p:nvGrpSpPr>
            <p:cNvPr id="82945" name="Group 138"/>
            <p:cNvGrpSpPr>
              <a:grpSpLocks/>
            </p:cNvGrpSpPr>
            <p:nvPr/>
          </p:nvGrpSpPr>
          <p:grpSpPr bwMode="auto">
            <a:xfrm>
              <a:off x="4535" y="3021"/>
              <a:ext cx="194" cy="364"/>
              <a:chOff x="4535" y="3021"/>
              <a:chExt cx="194" cy="364"/>
            </a:xfrm>
          </p:grpSpPr>
          <p:sp>
            <p:nvSpPr>
              <p:cNvPr id="83083" name="Oval 139"/>
              <p:cNvSpPr>
                <a:spLocks noChangeArrowheads="1"/>
              </p:cNvSpPr>
              <p:nvPr/>
            </p:nvSpPr>
            <p:spPr bwMode="auto">
              <a:xfrm>
                <a:off x="4611" y="3021"/>
                <a:ext cx="48" cy="48"/>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83084" name="Freeform 140"/>
              <p:cNvSpPr>
                <a:spLocks/>
              </p:cNvSpPr>
              <p:nvPr/>
            </p:nvSpPr>
            <p:spPr bwMode="auto">
              <a:xfrm>
                <a:off x="4535" y="3089"/>
                <a:ext cx="194" cy="296"/>
              </a:xfrm>
              <a:custGeom>
                <a:avLst/>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0" t="0" r="r" b="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solidFill>
              <a:ln w="127000" cap="rnd">
                <a:noFill/>
                <a:round/>
                <a:headEnd type="none" w="med" len="med"/>
                <a:tailEnd type="none" w="med" len="med"/>
              </a:ln>
              <a:effectLst/>
            </p:spPr>
            <p:txBody>
              <a:bodyPr/>
              <a:lstStyle/>
              <a:p>
                <a:endParaRPr lang="en-US"/>
              </a:p>
            </p:txBody>
          </p:sp>
        </p:grpSp>
      </p:grpSp>
      <p:sp>
        <p:nvSpPr>
          <p:cNvPr id="83085" name="Rectangle 141"/>
          <p:cNvSpPr>
            <a:spLocks noChangeArrowheads="1"/>
          </p:cNvSpPr>
          <p:nvPr/>
        </p:nvSpPr>
        <p:spPr bwMode="auto">
          <a:xfrm>
            <a:off x="-1031" y="2454276"/>
            <a:ext cx="362280" cy="2859757"/>
          </a:xfrm>
          <a:prstGeom prst="rect">
            <a:avLst/>
          </a:prstGeom>
          <a:noFill/>
          <a:ln w="12700">
            <a:noFill/>
            <a:miter lim="800000"/>
            <a:headEnd/>
            <a:tailEnd/>
          </a:ln>
          <a:effectLst/>
        </p:spPr>
        <p:txBody>
          <a:bodyPr wrap="none" lIns="90488" tIns="44450" rIns="90488" bIns="44450">
            <a:spAutoFit/>
          </a:bodyPr>
          <a:lstStyle/>
          <a:p>
            <a:pPr algn="ctr" eaLnBrk="0" hangingPunct="0"/>
            <a:r>
              <a:rPr lang="en-US" i="1" dirty="0">
                <a:latin typeface="Arial" charset="0"/>
              </a:rPr>
              <a:t>T</a:t>
            </a:r>
          </a:p>
          <a:p>
            <a:pPr algn="ctr" eaLnBrk="0" hangingPunct="0"/>
            <a:r>
              <a:rPr lang="en-US" i="1" dirty="0">
                <a:latin typeface="Arial" charset="0"/>
              </a:rPr>
              <a:t>a</a:t>
            </a:r>
          </a:p>
          <a:p>
            <a:pPr algn="ctr" eaLnBrk="0" hangingPunct="0"/>
            <a:r>
              <a:rPr lang="en-US" i="1" dirty="0">
                <a:latin typeface="Arial" charset="0"/>
              </a:rPr>
              <a:t>s</a:t>
            </a:r>
          </a:p>
          <a:p>
            <a:pPr algn="ctr" eaLnBrk="0" hangingPunct="0"/>
            <a:r>
              <a:rPr lang="en-US" i="1" dirty="0">
                <a:latin typeface="Arial" charset="0"/>
              </a:rPr>
              <a:t>k</a:t>
            </a:r>
          </a:p>
          <a:p>
            <a:pPr algn="ctr" eaLnBrk="0" hangingPunct="0"/>
            <a:endParaRPr lang="en-US" i="1" dirty="0">
              <a:latin typeface="Arial" charset="0"/>
            </a:endParaRPr>
          </a:p>
          <a:p>
            <a:pPr algn="ctr" eaLnBrk="0" hangingPunct="0"/>
            <a:r>
              <a:rPr lang="en-US" i="1" dirty="0">
                <a:latin typeface="Arial" charset="0"/>
              </a:rPr>
              <a:t>O</a:t>
            </a:r>
          </a:p>
          <a:p>
            <a:pPr algn="ctr" eaLnBrk="0" hangingPunct="0"/>
            <a:r>
              <a:rPr lang="en-US" i="1" dirty="0">
                <a:latin typeface="Arial" charset="0"/>
              </a:rPr>
              <a:t>r</a:t>
            </a:r>
          </a:p>
          <a:p>
            <a:pPr algn="ctr" eaLnBrk="0" hangingPunct="0"/>
            <a:r>
              <a:rPr lang="en-US" i="1" dirty="0">
                <a:latin typeface="Arial" charset="0"/>
              </a:rPr>
              <a:t>d</a:t>
            </a:r>
          </a:p>
          <a:p>
            <a:pPr algn="ctr" eaLnBrk="0" hangingPunct="0"/>
            <a:r>
              <a:rPr lang="en-US" i="1" dirty="0">
                <a:latin typeface="Arial" charset="0"/>
              </a:rPr>
              <a:t>e</a:t>
            </a:r>
          </a:p>
          <a:p>
            <a:pPr algn="ctr" eaLnBrk="0" hangingPunct="0"/>
            <a:r>
              <a:rPr lang="en-US" i="1" dirty="0">
                <a:latin typeface="Arial" charset="0"/>
              </a:rPr>
              <a:t>r</a:t>
            </a:r>
          </a:p>
        </p:txBody>
      </p:sp>
      <p:sp>
        <p:nvSpPr>
          <p:cNvPr id="83086" name="Line 142"/>
          <p:cNvSpPr>
            <a:spLocks noChangeShapeType="1"/>
          </p:cNvSpPr>
          <p:nvPr/>
        </p:nvSpPr>
        <p:spPr bwMode="auto">
          <a:xfrm>
            <a:off x="484908" y="2298700"/>
            <a:ext cx="0" cy="3048000"/>
          </a:xfrm>
          <a:prstGeom prst="line">
            <a:avLst/>
          </a:prstGeom>
          <a:noFill/>
          <a:ln w="12700">
            <a:solidFill>
              <a:schemeClr val="tx1"/>
            </a:solidFill>
            <a:round/>
            <a:headEnd/>
            <a:tailEnd type="triangle" w="med" len="med"/>
          </a:ln>
          <a:effectLst/>
        </p:spPr>
        <p:txBody>
          <a:bodyPr/>
          <a:lstStyle/>
          <a:p>
            <a:endParaRPr lang="en-US"/>
          </a:p>
        </p:txBody>
      </p:sp>
      <p:sp>
        <p:nvSpPr>
          <p:cNvPr id="83087" name="Rectangle 143"/>
          <p:cNvSpPr>
            <a:spLocks noChangeArrowheads="1"/>
          </p:cNvSpPr>
          <p:nvPr/>
        </p:nvSpPr>
        <p:spPr bwMode="auto">
          <a:xfrm>
            <a:off x="3975822" y="1527175"/>
            <a:ext cx="688975" cy="363538"/>
          </a:xfrm>
          <a:prstGeom prst="rect">
            <a:avLst/>
          </a:prstGeom>
          <a:noFill/>
          <a:ln w="12700">
            <a:noFill/>
            <a:miter lim="800000"/>
            <a:headEnd/>
            <a:tailEnd/>
          </a:ln>
          <a:effectLst/>
        </p:spPr>
        <p:txBody>
          <a:bodyPr wrap="none" lIns="90488" tIns="44450" rIns="90488" bIns="44450">
            <a:spAutoFit/>
          </a:bodyPr>
          <a:lstStyle/>
          <a:p>
            <a:pPr eaLnBrk="0" hangingPunct="0"/>
            <a:r>
              <a:rPr lang="en-US" i="1" dirty="0">
                <a:latin typeface="Arial" charset="0"/>
              </a:rPr>
              <a:t>Time</a:t>
            </a:r>
          </a:p>
        </p:txBody>
      </p:sp>
      <p:sp>
        <p:nvSpPr>
          <p:cNvPr id="144" name="Slide Number Placeholder 143"/>
          <p:cNvSpPr>
            <a:spLocks noGrp="1"/>
          </p:cNvSpPr>
          <p:nvPr>
            <p:ph type="sldNum" sz="quarter" idx="12"/>
          </p:nvPr>
        </p:nvSpPr>
        <p:spPr/>
        <p:txBody>
          <a:bodyPr/>
          <a:lstStyle/>
          <a:p>
            <a:fld id="{B7D24DD9-F8AA-4508-961F-91AA8926B4C1}" type="slidenum">
              <a:rPr lang="en-US" smtClean="0"/>
              <a:pPr/>
              <a:t>57</a:t>
            </a:fld>
            <a:endParaRPr lang="en-US"/>
          </a:p>
        </p:txBody>
      </p:sp>
      <p:sp>
        <p:nvSpPr>
          <p:cNvPr id="82946" name="Footer Placeholder 82945"/>
          <p:cNvSpPr>
            <a:spLocks noGrp="1"/>
          </p:cNvSpPr>
          <p:nvPr>
            <p:ph type="ftr" sz="quarter" idx="11"/>
          </p:nvPr>
        </p:nvSpPr>
        <p:spPr/>
        <p:txBody>
          <a:bodyPr/>
          <a:lstStyle/>
          <a:p>
            <a:r>
              <a:rPr lang="en-US" smtClean="0"/>
              <a:t>M N KAPSE, SVPCET, NAGPUR</a:t>
            </a:r>
            <a:endParaRPr lang="en-US"/>
          </a:p>
        </p:txBody>
      </p:sp>
      <p:grpSp>
        <p:nvGrpSpPr>
          <p:cNvPr id="146" name="Group 4"/>
          <p:cNvGrpSpPr>
            <a:grpSpLocks/>
          </p:cNvGrpSpPr>
          <p:nvPr/>
        </p:nvGrpSpPr>
        <p:grpSpPr bwMode="auto">
          <a:xfrm>
            <a:off x="1928811" y="2386118"/>
            <a:ext cx="468556" cy="659614"/>
            <a:chOff x="4228" y="2820"/>
            <a:chExt cx="424" cy="504"/>
          </a:xfrm>
        </p:grpSpPr>
        <p:grpSp>
          <p:nvGrpSpPr>
            <p:cNvPr id="147" name="Group 5"/>
            <p:cNvGrpSpPr>
              <a:grpSpLocks/>
            </p:cNvGrpSpPr>
            <p:nvPr/>
          </p:nvGrpSpPr>
          <p:grpSpPr bwMode="auto">
            <a:xfrm>
              <a:off x="4228" y="2820"/>
              <a:ext cx="424" cy="504"/>
              <a:chOff x="4228" y="2820"/>
              <a:chExt cx="424" cy="504"/>
            </a:xfrm>
          </p:grpSpPr>
          <p:sp>
            <p:nvSpPr>
              <p:cNvPr id="150"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151"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148"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149"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152" name="Group 10"/>
          <p:cNvGrpSpPr>
            <a:grpSpLocks/>
          </p:cNvGrpSpPr>
          <p:nvPr/>
        </p:nvGrpSpPr>
        <p:grpSpPr bwMode="auto">
          <a:xfrm>
            <a:off x="2469917" y="2481192"/>
            <a:ext cx="460821" cy="535283"/>
            <a:chOff x="4319" y="3408"/>
            <a:chExt cx="417" cy="409"/>
          </a:xfrm>
        </p:grpSpPr>
        <p:grpSp>
          <p:nvGrpSpPr>
            <p:cNvPr id="153" name="Group 11"/>
            <p:cNvGrpSpPr>
              <a:grpSpLocks/>
            </p:cNvGrpSpPr>
            <p:nvPr/>
          </p:nvGrpSpPr>
          <p:grpSpPr bwMode="auto">
            <a:xfrm>
              <a:off x="4321" y="3601"/>
              <a:ext cx="415" cy="216"/>
              <a:chOff x="4321" y="3601"/>
              <a:chExt cx="415" cy="216"/>
            </a:xfrm>
          </p:grpSpPr>
          <p:sp>
            <p:nvSpPr>
              <p:cNvPr id="157"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158"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159"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160"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154" name="Group 16"/>
            <p:cNvGrpSpPr>
              <a:grpSpLocks/>
            </p:cNvGrpSpPr>
            <p:nvPr/>
          </p:nvGrpSpPr>
          <p:grpSpPr bwMode="auto">
            <a:xfrm>
              <a:off x="4319" y="3408"/>
              <a:ext cx="217" cy="409"/>
              <a:chOff x="4319" y="3408"/>
              <a:chExt cx="217" cy="409"/>
            </a:xfrm>
          </p:grpSpPr>
          <p:sp>
            <p:nvSpPr>
              <p:cNvPr id="155"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156"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161" name="Group 19"/>
          <p:cNvGrpSpPr>
            <a:grpSpLocks/>
          </p:cNvGrpSpPr>
          <p:nvPr/>
        </p:nvGrpSpPr>
        <p:grpSpPr bwMode="auto">
          <a:xfrm>
            <a:off x="1387952" y="2407902"/>
            <a:ext cx="468556" cy="659614"/>
            <a:chOff x="4212" y="2144"/>
            <a:chExt cx="424" cy="504"/>
          </a:xfrm>
        </p:grpSpPr>
        <p:grpSp>
          <p:nvGrpSpPr>
            <p:cNvPr id="162" name="Group 20"/>
            <p:cNvGrpSpPr>
              <a:grpSpLocks/>
            </p:cNvGrpSpPr>
            <p:nvPr/>
          </p:nvGrpSpPr>
          <p:grpSpPr bwMode="auto">
            <a:xfrm>
              <a:off x="4212" y="2144"/>
              <a:ext cx="424" cy="504"/>
              <a:chOff x="4212" y="2144"/>
              <a:chExt cx="424" cy="504"/>
            </a:xfrm>
          </p:grpSpPr>
          <p:grpSp>
            <p:nvGrpSpPr>
              <p:cNvPr id="164" name="Group 21"/>
              <p:cNvGrpSpPr>
                <a:grpSpLocks/>
              </p:cNvGrpSpPr>
              <p:nvPr/>
            </p:nvGrpSpPr>
            <p:grpSpPr bwMode="auto">
              <a:xfrm>
                <a:off x="4212" y="2144"/>
                <a:ext cx="424" cy="504"/>
                <a:chOff x="4212" y="2144"/>
                <a:chExt cx="424" cy="504"/>
              </a:xfrm>
            </p:grpSpPr>
            <p:sp>
              <p:nvSpPr>
                <p:cNvPr id="166"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167"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165"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163"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graphicFrame>
        <p:nvGraphicFramePr>
          <p:cNvPr id="168" name="Content Placeholder 5"/>
          <p:cNvGraphicFramePr>
            <a:graphicFrameLocks/>
          </p:cNvGraphicFramePr>
          <p:nvPr>
            <p:extLst>
              <p:ext uri="{D42A27DB-BD31-4B8C-83A1-F6EECF244321}">
                <p14:modId xmlns:p14="http://schemas.microsoft.com/office/powerpoint/2010/main" val="206989266"/>
              </p:ext>
            </p:extLst>
          </p:nvPr>
        </p:nvGraphicFramePr>
        <p:xfrm>
          <a:off x="8539090" y="1482304"/>
          <a:ext cx="3567162" cy="4330065"/>
        </p:xfrm>
        <a:graphic>
          <a:graphicData uri="http://schemas.openxmlformats.org/drawingml/2006/table">
            <a:tbl>
              <a:tblPr>
                <a:tableStyleId>{5C22544A-7EE6-4342-B048-85BDC9FD1C3A}</a:tableStyleId>
              </a:tblPr>
              <a:tblGrid>
                <a:gridCol w="808270">
                  <a:extLst>
                    <a:ext uri="{9D8B030D-6E8A-4147-A177-3AD203B41FA5}">
                      <a16:colId xmlns="" xmlns:a16="http://schemas.microsoft.com/office/drawing/2014/main" val="20000"/>
                    </a:ext>
                  </a:extLst>
                </a:gridCol>
                <a:gridCol w="689723">
                  <a:extLst>
                    <a:ext uri="{9D8B030D-6E8A-4147-A177-3AD203B41FA5}">
                      <a16:colId xmlns="" xmlns:a16="http://schemas.microsoft.com/office/drawing/2014/main" val="20001"/>
                    </a:ext>
                  </a:extLst>
                </a:gridCol>
                <a:gridCol w="689723">
                  <a:extLst>
                    <a:ext uri="{9D8B030D-6E8A-4147-A177-3AD203B41FA5}">
                      <a16:colId xmlns="" xmlns:a16="http://schemas.microsoft.com/office/drawing/2014/main" val="20002"/>
                    </a:ext>
                  </a:extLst>
                </a:gridCol>
                <a:gridCol w="689723">
                  <a:extLst>
                    <a:ext uri="{9D8B030D-6E8A-4147-A177-3AD203B41FA5}">
                      <a16:colId xmlns="" xmlns:a16="http://schemas.microsoft.com/office/drawing/2014/main" val="20003"/>
                    </a:ext>
                  </a:extLst>
                </a:gridCol>
                <a:gridCol w="689723">
                  <a:extLst>
                    <a:ext uri="{9D8B030D-6E8A-4147-A177-3AD203B41FA5}">
                      <a16:colId xmlns="" xmlns:a16="http://schemas.microsoft.com/office/drawing/2014/main" val="20004"/>
                    </a:ext>
                  </a:extLst>
                </a:gridCol>
              </a:tblGrid>
              <a:tr h="537203">
                <a:tc>
                  <a:txBody>
                    <a:bodyPr/>
                    <a:lstStyle/>
                    <a:p>
                      <a:pPr algn="ctr" fontAlgn="ctr"/>
                      <a:r>
                        <a:rPr lang="en-US" sz="1800" u="none" strike="noStrike" dirty="0">
                          <a:effectLst/>
                        </a:rPr>
                        <a:t>Value of T</a:t>
                      </a:r>
                      <a:endParaRPr lang="en-US" sz="18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Fetch</a:t>
                      </a:r>
                      <a:endParaRPr lang="en-US" sz="18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Decode</a:t>
                      </a:r>
                      <a:endParaRPr lang="en-US" sz="18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Read</a:t>
                      </a:r>
                      <a:endParaRPr lang="en-US" sz="18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rPr>
                        <a:t>Execute</a:t>
                      </a:r>
                      <a:endParaRPr lang="en-US" sz="18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12915">
                <a:tc>
                  <a:txBody>
                    <a:bodyPr/>
                    <a:lstStyle/>
                    <a:p>
                      <a:pPr algn="ctr" fontAlgn="ctr"/>
                      <a:r>
                        <a:rPr lang="en-US" sz="2000" u="none" strike="noStrike">
                          <a:effectLst/>
                        </a:rPr>
                        <a:t>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12915">
                <a:tc>
                  <a:txBody>
                    <a:bodyPr/>
                    <a:lstStyle/>
                    <a:p>
                      <a:pPr algn="ctr" fontAlgn="ctr"/>
                      <a:r>
                        <a:rPr lang="en-US" sz="2000" u="none" strike="noStrike">
                          <a:effectLst/>
                        </a:rPr>
                        <a:t>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12915">
                <a:tc>
                  <a:txBody>
                    <a:bodyPr/>
                    <a:lstStyle/>
                    <a:p>
                      <a:pPr algn="ctr" fontAlgn="ctr"/>
                      <a:r>
                        <a:rPr lang="en-US" sz="2000" u="none" strike="noStrike">
                          <a:effectLst/>
                        </a:rPr>
                        <a:t>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12915">
                <a:tc>
                  <a:txBody>
                    <a:bodyPr/>
                    <a:lstStyle/>
                    <a:p>
                      <a:pPr algn="ctr" fontAlgn="ctr"/>
                      <a:r>
                        <a:rPr lang="en-US" sz="2000" u="none" strike="noStrike">
                          <a:effectLst/>
                        </a:rPr>
                        <a:t>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12915">
                <a:tc>
                  <a:txBody>
                    <a:bodyPr/>
                    <a:lstStyle/>
                    <a:p>
                      <a:pPr algn="ctr" fontAlgn="ctr"/>
                      <a:r>
                        <a:rPr lang="en-US" sz="2000" u="none" strike="noStrike">
                          <a:effectLst/>
                        </a:rPr>
                        <a:t>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12915">
                <a:tc>
                  <a:txBody>
                    <a:bodyPr/>
                    <a:lstStyle/>
                    <a:p>
                      <a:pPr algn="ctr" fontAlgn="ctr"/>
                      <a:r>
                        <a:rPr lang="en-US" sz="2000" u="none" strike="noStrike">
                          <a:effectLst/>
                        </a:rPr>
                        <a:t>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12915">
                <a:tc>
                  <a:txBody>
                    <a:bodyPr/>
                    <a:lstStyle/>
                    <a:p>
                      <a:pPr algn="ctr" fontAlgn="ctr"/>
                      <a:r>
                        <a:rPr lang="en-US" sz="2000" u="none" strike="noStrike">
                          <a:effectLst/>
                        </a:rPr>
                        <a:t>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12915">
                <a:tc>
                  <a:txBody>
                    <a:bodyPr/>
                    <a:lstStyle/>
                    <a:p>
                      <a:pPr algn="ctr" fontAlgn="ctr"/>
                      <a:r>
                        <a:rPr lang="en-US" sz="2000" u="none" strike="noStrike">
                          <a:effectLst/>
                        </a:rPr>
                        <a:t>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12915">
                <a:tc>
                  <a:txBody>
                    <a:bodyPr/>
                    <a:lstStyle/>
                    <a:p>
                      <a:pPr algn="ctr" fontAlgn="ctr"/>
                      <a:r>
                        <a:rPr lang="en-US" sz="2000" u="none" strike="noStrike">
                          <a:effectLst/>
                        </a:rPr>
                        <a:t>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12915">
                <a:tc>
                  <a:txBody>
                    <a:bodyPr/>
                    <a:lstStyle/>
                    <a:p>
                      <a:pPr algn="ctr" fontAlgn="ctr"/>
                      <a:r>
                        <a:rPr lang="en-US" sz="2000" u="none" strike="noStrike">
                          <a:effectLst/>
                        </a:rPr>
                        <a:t>10</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312915">
                <a:tc>
                  <a:txBody>
                    <a:bodyPr/>
                    <a:lstStyle/>
                    <a:p>
                      <a:pPr algn="ctr" fontAlgn="ctr"/>
                      <a:r>
                        <a:rPr lang="en-US" sz="2000" u="none" strike="noStrike">
                          <a:effectLst/>
                        </a:rPr>
                        <a:t>11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312915">
                <a:tc>
                  <a:txBody>
                    <a:bodyPr/>
                    <a:lstStyle/>
                    <a:p>
                      <a:pPr algn="ctr" fontAlgn="ctr"/>
                      <a:r>
                        <a:rPr lang="en-US" sz="2000" u="none" strike="noStrike">
                          <a:effectLst/>
                        </a:rPr>
                        <a:t>12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522675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0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0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9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2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9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9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9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9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29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297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297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297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297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29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98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298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98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298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298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298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299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299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299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29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9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299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301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302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30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302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302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30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30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30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02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82947">
                                            <p:bg/>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nimBg="1"/>
      <p:bldP spid="82960" grpId="0"/>
      <p:bldP spid="82965" grpId="0"/>
      <p:bldP spid="82966" grpId="0"/>
      <p:bldP spid="82967" grpId="0" animBg="1"/>
      <p:bldP spid="82968" grpId="0" animBg="1"/>
      <p:bldP spid="82969" grpId="0" animBg="1"/>
      <p:bldP spid="82970" grpId="0"/>
      <p:bldP spid="82975" grpId="0"/>
      <p:bldP spid="82976" grpId="0"/>
      <p:bldP spid="82977" grpId="0" animBg="1"/>
      <p:bldP spid="82978" grpId="0" animBg="1"/>
      <p:bldP spid="82979" grpId="0" animBg="1"/>
      <p:bldP spid="82980" grpId="0"/>
      <p:bldP spid="82985" grpId="0"/>
      <p:bldP spid="82986" grpId="0"/>
      <p:bldP spid="82987" grpId="0" animBg="1"/>
      <p:bldP spid="82988" grpId="0" animBg="1"/>
      <p:bldP spid="82989" grpId="0" animBg="1"/>
      <p:bldP spid="82990" grpId="0"/>
      <p:bldP spid="82995" grpId="0"/>
      <p:bldP spid="82996" grpId="0"/>
      <p:bldP spid="82997" grpId="0" animBg="1"/>
      <p:bldP spid="82998" grpId="0" animBg="1"/>
      <p:bldP spid="82999" grpId="0" animBg="1"/>
      <p:bldP spid="83019" grpId="0"/>
      <p:bldP spid="83020" grpId="0" animBg="1"/>
      <p:bldP spid="83021" grpId="0" animBg="1"/>
      <p:bldP spid="83022" grpId="0"/>
      <p:bldP spid="83023" grpId="0"/>
      <p:bldP spid="83024" grpId="0"/>
      <p:bldP spid="83025" grpId="0"/>
      <p:bldP spid="83026" grpId="0"/>
      <p:bldP spid="83027" grpId="0"/>
      <p:bldP spid="83085" grpId="0"/>
      <p:bldP spid="83086" grpId="0" animBg="1"/>
      <p:bldP spid="8308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58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72" y="656051"/>
            <a:ext cx="5790442" cy="4858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13988" y="171393"/>
            <a:ext cx="5970160" cy="369332"/>
          </a:xfrm>
          <a:prstGeom prst="rect">
            <a:avLst/>
          </a:prstGeom>
          <a:noFill/>
        </p:spPr>
        <p:txBody>
          <a:bodyPr wrap="square" rtlCol="0">
            <a:spAutoFit/>
          </a:bodyPr>
          <a:lstStyle/>
          <a:p>
            <a:r>
              <a:rPr lang="en-US" b="1" dirty="0"/>
              <a:t>Fig: Instruction cycles of processor with no pipelining</a:t>
            </a:r>
          </a:p>
        </p:txBody>
      </p:sp>
      <p:graphicFrame>
        <p:nvGraphicFramePr>
          <p:cNvPr id="8" name="Table 7"/>
          <p:cNvGraphicFramePr>
            <a:graphicFrameLocks noGrp="1"/>
          </p:cNvGraphicFramePr>
          <p:nvPr>
            <p:extLst>
              <p:ext uri="{D42A27DB-BD31-4B8C-83A1-F6EECF244321}">
                <p14:modId xmlns:p14="http://schemas.microsoft.com/office/powerpoint/2010/main" val="2876125430"/>
              </p:ext>
            </p:extLst>
          </p:nvPr>
        </p:nvGraphicFramePr>
        <p:xfrm>
          <a:off x="6921304" y="1192963"/>
          <a:ext cx="5120641" cy="619125"/>
        </p:xfrm>
        <a:graphic>
          <a:graphicData uri="http://schemas.openxmlformats.org/drawingml/2006/table">
            <a:tbl>
              <a:tblPr>
                <a:tableStyleId>{5C22544A-7EE6-4342-B048-85BDC9FD1C3A}</a:tableStyleId>
              </a:tblPr>
              <a:tblGrid>
                <a:gridCol w="715163"/>
                <a:gridCol w="1073712"/>
                <a:gridCol w="1073712"/>
                <a:gridCol w="1146705"/>
                <a:gridCol w="1111349"/>
              </a:tblGrid>
              <a:tr h="354314">
                <a:tc>
                  <a:txBody>
                    <a:bodyPr/>
                    <a:lstStyle/>
                    <a:p>
                      <a:pPr algn="ctr" fontAlgn="ctr"/>
                      <a:r>
                        <a:rPr lang="en-US" sz="2000" u="none" strike="noStrike" dirty="0">
                          <a:effectLst/>
                        </a:rPr>
                        <a:t>Value of T</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Fetch</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Decode</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Read</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Execute</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4896610"/>
              </p:ext>
            </p:extLst>
          </p:nvPr>
        </p:nvGraphicFramePr>
        <p:xfrm>
          <a:off x="6907236" y="1779874"/>
          <a:ext cx="720966" cy="4251768"/>
        </p:xfrm>
        <a:graphic>
          <a:graphicData uri="http://schemas.openxmlformats.org/drawingml/2006/table">
            <a:tbl>
              <a:tblPr>
                <a:tableStyleId>{5C22544A-7EE6-4342-B048-85BDC9FD1C3A}</a:tableStyleId>
              </a:tblPr>
              <a:tblGrid>
                <a:gridCol w="720966"/>
              </a:tblGrid>
              <a:tr h="354314">
                <a:tc>
                  <a:txBody>
                    <a:bodyPr/>
                    <a:lstStyle/>
                    <a:p>
                      <a:pPr algn="ctr" fontAlgn="ctr"/>
                      <a:r>
                        <a:rPr lang="en-US" sz="2000" u="none" strike="noStrike" dirty="0">
                          <a:effectLst/>
                        </a:rPr>
                        <a:t>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smtClean="0">
                          <a:effectLst/>
                        </a:rPr>
                        <a:t>5</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6</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7</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8</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10</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11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314">
                <a:tc>
                  <a:txBody>
                    <a:bodyPr/>
                    <a:lstStyle/>
                    <a:p>
                      <a:pPr algn="ctr" fontAlgn="ctr"/>
                      <a:r>
                        <a:rPr lang="en-US" sz="2000" u="none" strike="noStrike" dirty="0">
                          <a:effectLst/>
                        </a:rPr>
                        <a:t>12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480484739"/>
              </p:ext>
            </p:extLst>
          </p:nvPr>
        </p:nvGraphicFramePr>
        <p:xfrm>
          <a:off x="7618834" y="1779874"/>
          <a:ext cx="4401588" cy="354314"/>
        </p:xfrm>
        <a:graphic>
          <a:graphicData uri="http://schemas.openxmlformats.org/drawingml/2006/table">
            <a:tbl>
              <a:tblPr>
                <a:tableStyleId>{5C22544A-7EE6-4342-B048-85BDC9FD1C3A}</a:tableStyleId>
              </a:tblPr>
              <a:tblGrid>
                <a:gridCol w="1100397"/>
                <a:gridCol w="1100397"/>
                <a:gridCol w="1100397"/>
                <a:gridCol w="1100397"/>
              </a:tblGrid>
              <a:tr h="354314">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76378674"/>
              </p:ext>
            </p:extLst>
          </p:nvPr>
        </p:nvGraphicFramePr>
        <p:xfrm>
          <a:off x="8716115" y="2135116"/>
          <a:ext cx="3301191" cy="354314"/>
        </p:xfrm>
        <a:graphic>
          <a:graphicData uri="http://schemas.openxmlformats.org/drawingml/2006/table">
            <a:tbl>
              <a:tblPr>
                <a:tableStyleId>{5C22544A-7EE6-4342-B048-85BDC9FD1C3A}</a:tableStyleId>
              </a:tblPr>
              <a:tblGrid>
                <a:gridCol w="1100397"/>
                <a:gridCol w="1100397"/>
                <a:gridCol w="1100397"/>
              </a:tblGrid>
              <a:tr h="354314">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08729012"/>
              </p:ext>
            </p:extLst>
          </p:nvPr>
        </p:nvGraphicFramePr>
        <p:xfrm>
          <a:off x="9813396" y="2500876"/>
          <a:ext cx="2200794" cy="354314"/>
        </p:xfrm>
        <a:graphic>
          <a:graphicData uri="http://schemas.openxmlformats.org/drawingml/2006/table">
            <a:tbl>
              <a:tblPr>
                <a:tableStyleId>{5C22544A-7EE6-4342-B048-85BDC9FD1C3A}</a:tableStyleId>
              </a:tblPr>
              <a:tblGrid>
                <a:gridCol w="1100397"/>
                <a:gridCol w="1100397"/>
              </a:tblGrid>
              <a:tr h="354314">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557003019"/>
              </p:ext>
            </p:extLst>
          </p:nvPr>
        </p:nvGraphicFramePr>
        <p:xfrm>
          <a:off x="10910676" y="2838501"/>
          <a:ext cx="1100397" cy="354314"/>
        </p:xfrm>
        <a:graphic>
          <a:graphicData uri="http://schemas.openxmlformats.org/drawingml/2006/table">
            <a:tbl>
              <a:tblPr>
                <a:tableStyleId>{5C22544A-7EE6-4342-B048-85BDC9FD1C3A}</a:tableStyleId>
              </a:tblPr>
              <a:tblGrid>
                <a:gridCol w="1100397"/>
              </a:tblGrid>
              <a:tr h="354314">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708184346"/>
              </p:ext>
            </p:extLst>
          </p:nvPr>
        </p:nvGraphicFramePr>
        <p:xfrm>
          <a:off x="7618835" y="3190194"/>
          <a:ext cx="4401588" cy="354314"/>
        </p:xfrm>
        <a:graphic>
          <a:graphicData uri="http://schemas.openxmlformats.org/drawingml/2006/table">
            <a:tbl>
              <a:tblPr>
                <a:tableStyleId>{5C22544A-7EE6-4342-B048-85BDC9FD1C3A}</a:tableStyleId>
              </a:tblPr>
              <a:tblGrid>
                <a:gridCol w="1100397"/>
                <a:gridCol w="1100397"/>
                <a:gridCol w="1100397"/>
                <a:gridCol w="1100397"/>
              </a:tblGrid>
              <a:tr h="354314">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634155763"/>
              </p:ext>
            </p:extLst>
          </p:nvPr>
        </p:nvGraphicFramePr>
        <p:xfrm>
          <a:off x="8716116" y="3527818"/>
          <a:ext cx="3301191" cy="354314"/>
        </p:xfrm>
        <a:graphic>
          <a:graphicData uri="http://schemas.openxmlformats.org/drawingml/2006/table">
            <a:tbl>
              <a:tblPr>
                <a:tableStyleId>{5C22544A-7EE6-4342-B048-85BDC9FD1C3A}</a:tableStyleId>
              </a:tblPr>
              <a:tblGrid>
                <a:gridCol w="1100397"/>
                <a:gridCol w="1100397"/>
                <a:gridCol w="1100397"/>
              </a:tblGrid>
              <a:tr h="354314">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848165117"/>
              </p:ext>
            </p:extLst>
          </p:nvPr>
        </p:nvGraphicFramePr>
        <p:xfrm>
          <a:off x="9813395" y="3907645"/>
          <a:ext cx="2200794" cy="354314"/>
        </p:xfrm>
        <a:graphic>
          <a:graphicData uri="http://schemas.openxmlformats.org/drawingml/2006/table">
            <a:tbl>
              <a:tblPr>
                <a:tableStyleId>{5C22544A-7EE6-4342-B048-85BDC9FD1C3A}</a:tableStyleId>
              </a:tblPr>
              <a:tblGrid>
                <a:gridCol w="1100397"/>
                <a:gridCol w="1100397"/>
              </a:tblGrid>
              <a:tr h="354314">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939297896"/>
              </p:ext>
            </p:extLst>
          </p:nvPr>
        </p:nvGraphicFramePr>
        <p:xfrm>
          <a:off x="10910675" y="4259338"/>
          <a:ext cx="1100397" cy="354314"/>
        </p:xfrm>
        <a:graphic>
          <a:graphicData uri="http://schemas.openxmlformats.org/drawingml/2006/table">
            <a:tbl>
              <a:tblPr>
                <a:tableStyleId>{5C22544A-7EE6-4342-B048-85BDC9FD1C3A}</a:tableStyleId>
              </a:tblPr>
              <a:tblGrid>
                <a:gridCol w="1100397"/>
              </a:tblGrid>
              <a:tr h="354314">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147464631"/>
              </p:ext>
            </p:extLst>
          </p:nvPr>
        </p:nvGraphicFramePr>
        <p:xfrm>
          <a:off x="7618835" y="4596963"/>
          <a:ext cx="4401588" cy="1417256"/>
        </p:xfrm>
        <a:graphic>
          <a:graphicData uri="http://schemas.openxmlformats.org/drawingml/2006/table">
            <a:tbl>
              <a:tblPr>
                <a:tableStyleId>{5C22544A-7EE6-4342-B048-85BDC9FD1C3A}</a:tableStyleId>
              </a:tblPr>
              <a:tblGrid>
                <a:gridCol w="1100397"/>
                <a:gridCol w="1100397"/>
                <a:gridCol w="1100397"/>
                <a:gridCol w="1100397"/>
              </a:tblGrid>
              <a:tr h="354314">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54314">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54314">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54314">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651185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4013" name="Diagram 84012"/>
          <p:cNvGraphicFramePr/>
          <p:nvPr>
            <p:extLst>
              <p:ext uri="{D42A27DB-BD31-4B8C-83A1-F6EECF244321}">
                <p14:modId xmlns:p14="http://schemas.microsoft.com/office/powerpoint/2010/main" val="3299169780"/>
              </p:ext>
            </p:extLst>
          </p:nvPr>
        </p:nvGraphicFramePr>
        <p:xfrm>
          <a:off x="1668436" y="22562"/>
          <a:ext cx="8854197" cy="624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3971" name="Rectangle 3"/>
          <p:cNvSpPr>
            <a:spLocks noGrp="1" noChangeArrowheads="1"/>
          </p:cNvSpPr>
          <p:nvPr>
            <p:ph type="body" idx="1"/>
          </p:nvPr>
        </p:nvSpPr>
        <p:spPr>
          <a:xfrm>
            <a:off x="450241" y="5939888"/>
            <a:ext cx="6996071" cy="406400"/>
          </a:xfrm>
          <a:solidFill>
            <a:srgbClr val="002060"/>
          </a:solidFill>
          <a:ln/>
        </p:spPr>
        <p:txBody>
          <a:bodyPr vert="horz" lIns="90488" tIns="44450" rIns="90488" bIns="44450" rtlCol="0">
            <a:normAutofit fontScale="92500" lnSpcReduction="10000"/>
          </a:bodyPr>
          <a:lstStyle/>
          <a:p>
            <a:pPr marL="285750" indent="-285750"/>
            <a:r>
              <a:rPr lang="en-US" dirty="0">
                <a:solidFill>
                  <a:schemeClr val="bg1"/>
                </a:solidFill>
              </a:rPr>
              <a:t>Pipelined laundry takes 3.5 hours for 4 loads </a:t>
            </a:r>
          </a:p>
        </p:txBody>
      </p:sp>
      <p:grpSp>
        <p:nvGrpSpPr>
          <p:cNvPr id="2" name="Group 4"/>
          <p:cNvGrpSpPr>
            <a:grpSpLocks/>
          </p:cNvGrpSpPr>
          <p:nvPr/>
        </p:nvGrpSpPr>
        <p:grpSpPr bwMode="auto">
          <a:xfrm>
            <a:off x="1852424" y="2635047"/>
            <a:ext cx="522288" cy="468313"/>
            <a:chOff x="712" y="1908"/>
            <a:chExt cx="329" cy="295"/>
          </a:xfrm>
        </p:grpSpPr>
        <p:sp>
          <p:nvSpPr>
            <p:cNvPr id="83973" name="Freeform 5"/>
            <p:cNvSpPr>
              <a:spLocks/>
            </p:cNvSpPr>
            <p:nvPr/>
          </p:nvSpPr>
          <p:spPr bwMode="auto">
            <a:xfrm>
              <a:off x="712" y="1908"/>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3974" name="Rectangle 6"/>
            <p:cNvSpPr>
              <a:spLocks noChangeArrowheads="1"/>
            </p:cNvSpPr>
            <p:nvPr/>
          </p:nvSpPr>
          <p:spPr bwMode="auto">
            <a:xfrm>
              <a:off x="779" y="1959"/>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A</a:t>
              </a:r>
            </a:p>
          </p:txBody>
        </p:sp>
      </p:grpSp>
      <p:grpSp>
        <p:nvGrpSpPr>
          <p:cNvPr id="3" name="Group 7"/>
          <p:cNvGrpSpPr>
            <a:grpSpLocks/>
          </p:cNvGrpSpPr>
          <p:nvPr/>
        </p:nvGrpSpPr>
        <p:grpSpPr bwMode="auto">
          <a:xfrm>
            <a:off x="1839724" y="3485948"/>
            <a:ext cx="522288" cy="468313"/>
            <a:chOff x="704" y="2444"/>
            <a:chExt cx="329" cy="295"/>
          </a:xfrm>
        </p:grpSpPr>
        <p:sp>
          <p:nvSpPr>
            <p:cNvPr id="83976" name="Freeform 8"/>
            <p:cNvSpPr>
              <a:spLocks/>
            </p:cNvSpPr>
            <p:nvPr/>
          </p:nvSpPr>
          <p:spPr bwMode="auto">
            <a:xfrm>
              <a:off x="704" y="2444"/>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3977" name="Rectangle 9"/>
            <p:cNvSpPr>
              <a:spLocks noChangeArrowheads="1"/>
            </p:cNvSpPr>
            <p:nvPr/>
          </p:nvSpPr>
          <p:spPr bwMode="auto">
            <a:xfrm>
              <a:off x="771" y="2495"/>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B</a:t>
              </a:r>
            </a:p>
          </p:txBody>
        </p:sp>
      </p:grpSp>
      <p:grpSp>
        <p:nvGrpSpPr>
          <p:cNvPr id="4" name="Group 10"/>
          <p:cNvGrpSpPr>
            <a:grpSpLocks/>
          </p:cNvGrpSpPr>
          <p:nvPr/>
        </p:nvGrpSpPr>
        <p:grpSpPr bwMode="auto">
          <a:xfrm>
            <a:off x="1801624" y="4235248"/>
            <a:ext cx="522288" cy="468313"/>
            <a:chOff x="680" y="2916"/>
            <a:chExt cx="329" cy="295"/>
          </a:xfrm>
        </p:grpSpPr>
        <p:sp>
          <p:nvSpPr>
            <p:cNvPr id="83979" name="Freeform 11"/>
            <p:cNvSpPr>
              <a:spLocks/>
            </p:cNvSpPr>
            <p:nvPr/>
          </p:nvSpPr>
          <p:spPr bwMode="auto">
            <a:xfrm>
              <a:off x="680" y="2916"/>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3980" name="Rectangle 12"/>
            <p:cNvSpPr>
              <a:spLocks noChangeArrowheads="1"/>
            </p:cNvSpPr>
            <p:nvPr/>
          </p:nvSpPr>
          <p:spPr bwMode="auto">
            <a:xfrm>
              <a:off x="747" y="2967"/>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C</a:t>
              </a:r>
            </a:p>
          </p:txBody>
        </p:sp>
      </p:grpSp>
      <p:grpSp>
        <p:nvGrpSpPr>
          <p:cNvPr id="5" name="Group 13"/>
          <p:cNvGrpSpPr>
            <a:grpSpLocks/>
          </p:cNvGrpSpPr>
          <p:nvPr/>
        </p:nvGrpSpPr>
        <p:grpSpPr bwMode="auto">
          <a:xfrm>
            <a:off x="1801624" y="4959148"/>
            <a:ext cx="522288" cy="468313"/>
            <a:chOff x="680" y="3372"/>
            <a:chExt cx="329" cy="295"/>
          </a:xfrm>
        </p:grpSpPr>
        <p:sp>
          <p:nvSpPr>
            <p:cNvPr id="83982" name="Freeform 14"/>
            <p:cNvSpPr>
              <a:spLocks/>
            </p:cNvSpPr>
            <p:nvPr/>
          </p:nvSpPr>
          <p:spPr bwMode="auto">
            <a:xfrm>
              <a:off x="680" y="3372"/>
              <a:ext cx="329" cy="295"/>
            </a:xfrm>
            <a:custGeom>
              <a:avLst/>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0" t="0" r="r" b="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solidFill>
            <a:ln w="12700" cap="rnd" cmpd="sng">
              <a:solidFill>
                <a:srgbClr val="000000"/>
              </a:solidFill>
              <a:prstDash val="solid"/>
              <a:round/>
              <a:headEnd type="none" w="med" len="med"/>
              <a:tailEnd type="none" w="med" len="med"/>
            </a:ln>
            <a:effectLst/>
          </p:spPr>
          <p:txBody>
            <a:bodyPr/>
            <a:lstStyle/>
            <a:p>
              <a:endParaRPr lang="en-US"/>
            </a:p>
          </p:txBody>
        </p:sp>
        <p:sp>
          <p:nvSpPr>
            <p:cNvPr id="83983" name="Rectangle 15"/>
            <p:cNvSpPr>
              <a:spLocks noChangeArrowheads="1"/>
            </p:cNvSpPr>
            <p:nvPr/>
          </p:nvSpPr>
          <p:spPr bwMode="auto">
            <a:xfrm>
              <a:off x="747" y="3423"/>
              <a:ext cx="220"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D</a:t>
              </a:r>
            </a:p>
          </p:txBody>
        </p:sp>
      </p:grpSp>
      <p:sp>
        <p:nvSpPr>
          <p:cNvPr id="83984" name="Rectangle 16"/>
          <p:cNvSpPr>
            <a:spLocks noChangeArrowheads="1"/>
          </p:cNvSpPr>
          <p:nvPr/>
        </p:nvSpPr>
        <p:spPr bwMode="auto">
          <a:xfrm>
            <a:off x="2123887" y="1039610"/>
            <a:ext cx="721352"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6 PM</a:t>
            </a:r>
          </a:p>
        </p:txBody>
      </p:sp>
      <p:sp>
        <p:nvSpPr>
          <p:cNvPr id="83985" name="Line 17"/>
          <p:cNvSpPr>
            <a:spLocks noChangeShapeType="1"/>
          </p:cNvSpPr>
          <p:nvPr/>
        </p:nvSpPr>
        <p:spPr bwMode="auto">
          <a:xfrm>
            <a:off x="2481074" y="1625396"/>
            <a:ext cx="6367523" cy="0"/>
          </a:xfrm>
          <a:prstGeom prst="line">
            <a:avLst/>
          </a:prstGeom>
          <a:noFill/>
          <a:ln w="12700">
            <a:solidFill>
              <a:schemeClr val="tx1"/>
            </a:solidFill>
            <a:round/>
            <a:headEnd/>
            <a:tailEnd type="triangle" w="med" len="med"/>
          </a:ln>
          <a:effectLst/>
        </p:spPr>
        <p:txBody>
          <a:bodyPr/>
          <a:lstStyle/>
          <a:p>
            <a:endParaRPr lang="en-US"/>
          </a:p>
        </p:txBody>
      </p:sp>
      <p:sp>
        <p:nvSpPr>
          <p:cNvPr id="83986" name="Line 18"/>
          <p:cNvSpPr>
            <a:spLocks noChangeShapeType="1"/>
          </p:cNvSpPr>
          <p:nvPr/>
        </p:nvSpPr>
        <p:spPr bwMode="auto">
          <a:xfrm>
            <a:off x="2481074" y="1485696"/>
            <a:ext cx="0" cy="317500"/>
          </a:xfrm>
          <a:prstGeom prst="line">
            <a:avLst/>
          </a:prstGeom>
          <a:noFill/>
          <a:ln w="12700">
            <a:solidFill>
              <a:schemeClr val="tx1"/>
            </a:solidFill>
            <a:round/>
            <a:headEnd/>
            <a:tailEnd/>
          </a:ln>
          <a:effectLst/>
        </p:spPr>
        <p:txBody>
          <a:bodyPr/>
          <a:lstStyle/>
          <a:p>
            <a:endParaRPr lang="en-US"/>
          </a:p>
        </p:txBody>
      </p:sp>
      <p:sp>
        <p:nvSpPr>
          <p:cNvPr id="83987" name="Rectangle 19"/>
          <p:cNvSpPr>
            <a:spLocks noChangeArrowheads="1"/>
          </p:cNvSpPr>
          <p:nvPr/>
        </p:nvSpPr>
        <p:spPr bwMode="auto">
          <a:xfrm>
            <a:off x="3355787" y="105231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7</a:t>
            </a:r>
          </a:p>
        </p:txBody>
      </p:sp>
      <p:sp>
        <p:nvSpPr>
          <p:cNvPr id="83988" name="Rectangle 20"/>
          <p:cNvSpPr>
            <a:spLocks noChangeArrowheads="1"/>
          </p:cNvSpPr>
          <p:nvPr/>
        </p:nvSpPr>
        <p:spPr bwMode="auto">
          <a:xfrm>
            <a:off x="4422587" y="105231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8</a:t>
            </a:r>
          </a:p>
        </p:txBody>
      </p:sp>
      <p:sp>
        <p:nvSpPr>
          <p:cNvPr id="83989" name="Rectangle 21"/>
          <p:cNvSpPr>
            <a:spLocks noChangeArrowheads="1"/>
          </p:cNvSpPr>
          <p:nvPr/>
        </p:nvSpPr>
        <p:spPr bwMode="auto">
          <a:xfrm>
            <a:off x="5438587" y="1052310"/>
            <a:ext cx="31098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9</a:t>
            </a:r>
          </a:p>
        </p:txBody>
      </p:sp>
      <p:sp>
        <p:nvSpPr>
          <p:cNvPr id="83990" name="Rectangle 22"/>
          <p:cNvSpPr>
            <a:spLocks noChangeArrowheads="1"/>
          </p:cNvSpPr>
          <p:nvPr/>
        </p:nvSpPr>
        <p:spPr bwMode="auto">
          <a:xfrm>
            <a:off x="6378387" y="1065010"/>
            <a:ext cx="43922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dirty="0">
                <a:latin typeface="Arial" charset="0"/>
              </a:rPr>
              <a:t>10</a:t>
            </a:r>
          </a:p>
        </p:txBody>
      </p:sp>
      <p:sp>
        <p:nvSpPr>
          <p:cNvPr id="83991" name="Rectangle 23"/>
          <p:cNvSpPr>
            <a:spLocks noChangeArrowheads="1"/>
          </p:cNvSpPr>
          <p:nvPr/>
        </p:nvSpPr>
        <p:spPr bwMode="auto">
          <a:xfrm>
            <a:off x="7470587" y="1052310"/>
            <a:ext cx="426464" cy="366767"/>
          </a:xfrm>
          <a:prstGeom prst="rect">
            <a:avLst/>
          </a:prstGeom>
          <a:noFill/>
          <a:ln w="12700">
            <a:noFill/>
            <a:miter lim="800000"/>
            <a:headEnd/>
            <a:tailEnd/>
          </a:ln>
          <a:effectLst/>
        </p:spPr>
        <p:txBody>
          <a:bodyPr wrap="none" lIns="90488" tIns="44450" rIns="90488" bIns="44450">
            <a:spAutoFit/>
          </a:bodyPr>
          <a:lstStyle/>
          <a:p>
            <a:pPr eaLnBrk="0" hangingPunct="0"/>
            <a:r>
              <a:rPr lang="en-US" b="1">
                <a:latin typeface="Arial" charset="0"/>
              </a:rPr>
              <a:t>11</a:t>
            </a:r>
          </a:p>
        </p:txBody>
      </p:sp>
      <p:sp>
        <p:nvSpPr>
          <p:cNvPr id="83992" name="Rectangle 24"/>
          <p:cNvSpPr>
            <a:spLocks noChangeArrowheads="1"/>
          </p:cNvSpPr>
          <p:nvPr/>
        </p:nvSpPr>
        <p:spPr bwMode="auto">
          <a:xfrm>
            <a:off x="7704052" y="1313301"/>
            <a:ext cx="1144545" cy="36676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Midnight</a:t>
            </a:r>
          </a:p>
        </p:txBody>
      </p:sp>
      <p:sp>
        <p:nvSpPr>
          <p:cNvPr id="84070" name="Rectangle 102"/>
          <p:cNvSpPr>
            <a:spLocks noChangeArrowheads="1"/>
          </p:cNvSpPr>
          <p:nvPr/>
        </p:nvSpPr>
        <p:spPr bwMode="auto">
          <a:xfrm>
            <a:off x="1156935" y="2517572"/>
            <a:ext cx="362280" cy="2859757"/>
          </a:xfrm>
          <a:prstGeom prst="rect">
            <a:avLst/>
          </a:prstGeom>
          <a:noFill/>
          <a:ln w="12700">
            <a:noFill/>
            <a:miter lim="800000"/>
            <a:headEnd/>
            <a:tailEnd/>
          </a:ln>
          <a:effectLst/>
        </p:spPr>
        <p:txBody>
          <a:bodyPr wrap="none" lIns="90488" tIns="44450" rIns="90488" bIns="44450">
            <a:spAutoFit/>
          </a:bodyPr>
          <a:lstStyle/>
          <a:p>
            <a:pPr algn="ctr" eaLnBrk="0" hangingPunct="0"/>
            <a:r>
              <a:rPr lang="en-US" i="1">
                <a:latin typeface="Arial" charset="0"/>
              </a:rPr>
              <a:t>T</a:t>
            </a:r>
          </a:p>
          <a:p>
            <a:pPr algn="ctr" eaLnBrk="0" hangingPunct="0"/>
            <a:r>
              <a:rPr lang="en-US" i="1">
                <a:latin typeface="Arial" charset="0"/>
              </a:rPr>
              <a:t>a</a:t>
            </a:r>
          </a:p>
          <a:p>
            <a:pPr algn="ctr" eaLnBrk="0" hangingPunct="0"/>
            <a:r>
              <a:rPr lang="en-US" i="1">
                <a:latin typeface="Arial" charset="0"/>
              </a:rPr>
              <a:t>s</a:t>
            </a:r>
          </a:p>
          <a:p>
            <a:pPr algn="ctr" eaLnBrk="0" hangingPunct="0"/>
            <a:r>
              <a:rPr lang="en-US" i="1">
                <a:latin typeface="Arial" charset="0"/>
              </a:rPr>
              <a:t>k</a:t>
            </a:r>
          </a:p>
          <a:p>
            <a:pPr algn="ctr" eaLnBrk="0" hangingPunct="0"/>
            <a:endParaRPr lang="en-US" i="1">
              <a:latin typeface="Arial" charset="0"/>
            </a:endParaRPr>
          </a:p>
          <a:p>
            <a:pPr algn="ctr" eaLnBrk="0" hangingPunct="0"/>
            <a:r>
              <a:rPr lang="en-US" i="1">
                <a:latin typeface="Arial" charset="0"/>
              </a:rPr>
              <a:t>O</a:t>
            </a:r>
          </a:p>
          <a:p>
            <a:pPr algn="ctr" eaLnBrk="0" hangingPunct="0"/>
            <a:r>
              <a:rPr lang="en-US" i="1">
                <a:latin typeface="Arial" charset="0"/>
              </a:rPr>
              <a:t>r</a:t>
            </a:r>
          </a:p>
          <a:p>
            <a:pPr algn="ctr" eaLnBrk="0" hangingPunct="0"/>
            <a:r>
              <a:rPr lang="en-US" i="1">
                <a:latin typeface="Arial" charset="0"/>
              </a:rPr>
              <a:t>d</a:t>
            </a:r>
          </a:p>
          <a:p>
            <a:pPr algn="ctr" eaLnBrk="0" hangingPunct="0"/>
            <a:r>
              <a:rPr lang="en-US" i="1">
                <a:latin typeface="Arial" charset="0"/>
              </a:rPr>
              <a:t>e</a:t>
            </a:r>
          </a:p>
          <a:p>
            <a:pPr algn="ctr" eaLnBrk="0" hangingPunct="0"/>
            <a:r>
              <a:rPr lang="en-US" i="1">
                <a:latin typeface="Arial" charset="0"/>
              </a:rPr>
              <a:t>r</a:t>
            </a:r>
          </a:p>
        </p:txBody>
      </p:sp>
      <p:sp>
        <p:nvSpPr>
          <p:cNvPr id="84071" name="Line 103"/>
          <p:cNvSpPr>
            <a:spLocks noChangeShapeType="1"/>
          </p:cNvSpPr>
          <p:nvPr/>
        </p:nvSpPr>
        <p:spPr bwMode="auto">
          <a:xfrm>
            <a:off x="1642874" y="2361996"/>
            <a:ext cx="0" cy="3048000"/>
          </a:xfrm>
          <a:prstGeom prst="line">
            <a:avLst/>
          </a:prstGeom>
          <a:noFill/>
          <a:ln w="12700">
            <a:solidFill>
              <a:schemeClr val="tx1"/>
            </a:solidFill>
            <a:round/>
            <a:headEnd/>
            <a:tailEnd type="triangle" w="med" len="med"/>
          </a:ln>
          <a:effectLst/>
        </p:spPr>
        <p:txBody>
          <a:bodyPr/>
          <a:lstStyle/>
          <a:p>
            <a:endParaRPr lang="en-US"/>
          </a:p>
        </p:txBody>
      </p:sp>
      <p:sp>
        <p:nvSpPr>
          <p:cNvPr id="84072" name="Rectangle 104"/>
          <p:cNvSpPr>
            <a:spLocks noChangeArrowheads="1"/>
          </p:cNvSpPr>
          <p:nvPr/>
        </p:nvSpPr>
        <p:spPr bwMode="auto">
          <a:xfrm>
            <a:off x="4573900" y="1303927"/>
            <a:ext cx="688975" cy="363538"/>
          </a:xfrm>
          <a:prstGeom prst="rect">
            <a:avLst/>
          </a:prstGeom>
          <a:noFill/>
          <a:ln w="12700">
            <a:noFill/>
            <a:miter lim="800000"/>
            <a:headEnd/>
            <a:tailEnd/>
          </a:ln>
          <a:effectLst/>
        </p:spPr>
        <p:txBody>
          <a:bodyPr wrap="none" lIns="90488" tIns="44450" rIns="90488" bIns="44450">
            <a:spAutoFit/>
          </a:bodyPr>
          <a:lstStyle/>
          <a:p>
            <a:pPr eaLnBrk="0" hangingPunct="0"/>
            <a:r>
              <a:rPr lang="en-US" i="1">
                <a:latin typeface="Arial" charset="0"/>
              </a:rPr>
              <a:t>Time</a:t>
            </a:r>
          </a:p>
        </p:txBody>
      </p:sp>
      <p:sp>
        <p:nvSpPr>
          <p:cNvPr id="133" name="Slide Number Placeholder 132"/>
          <p:cNvSpPr>
            <a:spLocks noGrp="1"/>
          </p:cNvSpPr>
          <p:nvPr>
            <p:ph type="sldNum" sz="quarter" idx="12"/>
          </p:nvPr>
        </p:nvSpPr>
        <p:spPr/>
        <p:txBody>
          <a:bodyPr/>
          <a:lstStyle/>
          <a:p>
            <a:fld id="{B7D24DD9-F8AA-4508-961F-91AA8926B4C1}" type="slidenum">
              <a:rPr lang="en-US" smtClean="0"/>
              <a:pPr/>
              <a:t>59</a:t>
            </a:fld>
            <a:endParaRPr lang="en-US"/>
          </a:p>
        </p:txBody>
      </p:sp>
      <p:sp>
        <p:nvSpPr>
          <p:cNvPr id="84014" name="Footer Placeholder 84013"/>
          <p:cNvSpPr>
            <a:spLocks noGrp="1"/>
          </p:cNvSpPr>
          <p:nvPr>
            <p:ph type="ftr" sz="quarter" idx="11"/>
          </p:nvPr>
        </p:nvSpPr>
        <p:spPr>
          <a:xfrm>
            <a:off x="4038600" y="6511098"/>
            <a:ext cx="4114800" cy="365125"/>
          </a:xfrm>
        </p:spPr>
        <p:txBody>
          <a:bodyPr/>
          <a:lstStyle/>
          <a:p>
            <a:r>
              <a:rPr lang="en-US" dirty="0" smtClean="0"/>
              <a:t>M N KAPSE, SVPCET, NAGPUR</a:t>
            </a:r>
            <a:endParaRPr lang="en-US" dirty="0"/>
          </a:p>
        </p:txBody>
      </p:sp>
      <p:grpSp>
        <p:nvGrpSpPr>
          <p:cNvPr id="135" name="Group 4"/>
          <p:cNvGrpSpPr>
            <a:grpSpLocks/>
          </p:cNvGrpSpPr>
          <p:nvPr/>
        </p:nvGrpSpPr>
        <p:grpSpPr bwMode="auto">
          <a:xfrm>
            <a:off x="3068579" y="2495788"/>
            <a:ext cx="468556" cy="659614"/>
            <a:chOff x="4228" y="2820"/>
            <a:chExt cx="424" cy="504"/>
          </a:xfrm>
        </p:grpSpPr>
        <p:grpSp>
          <p:nvGrpSpPr>
            <p:cNvPr id="136" name="Group 5"/>
            <p:cNvGrpSpPr>
              <a:grpSpLocks/>
            </p:cNvGrpSpPr>
            <p:nvPr/>
          </p:nvGrpSpPr>
          <p:grpSpPr bwMode="auto">
            <a:xfrm>
              <a:off x="4228" y="2820"/>
              <a:ext cx="424" cy="504"/>
              <a:chOff x="4228" y="2820"/>
              <a:chExt cx="424" cy="504"/>
            </a:xfrm>
          </p:grpSpPr>
          <p:sp>
            <p:nvSpPr>
              <p:cNvPr id="13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14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13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13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141" name="Group 10"/>
          <p:cNvGrpSpPr>
            <a:grpSpLocks/>
          </p:cNvGrpSpPr>
          <p:nvPr/>
        </p:nvGrpSpPr>
        <p:grpSpPr bwMode="auto">
          <a:xfrm>
            <a:off x="3680025" y="2590862"/>
            <a:ext cx="460821" cy="535283"/>
            <a:chOff x="4319" y="3408"/>
            <a:chExt cx="417" cy="409"/>
          </a:xfrm>
        </p:grpSpPr>
        <p:grpSp>
          <p:nvGrpSpPr>
            <p:cNvPr id="142" name="Group 11"/>
            <p:cNvGrpSpPr>
              <a:grpSpLocks/>
            </p:cNvGrpSpPr>
            <p:nvPr/>
          </p:nvGrpSpPr>
          <p:grpSpPr bwMode="auto">
            <a:xfrm>
              <a:off x="4321" y="3601"/>
              <a:ext cx="415" cy="216"/>
              <a:chOff x="4321" y="3601"/>
              <a:chExt cx="415" cy="216"/>
            </a:xfrm>
          </p:grpSpPr>
          <p:sp>
            <p:nvSpPr>
              <p:cNvPr id="146"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147"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148"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149"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143" name="Group 16"/>
            <p:cNvGrpSpPr>
              <a:grpSpLocks/>
            </p:cNvGrpSpPr>
            <p:nvPr/>
          </p:nvGrpSpPr>
          <p:grpSpPr bwMode="auto">
            <a:xfrm>
              <a:off x="4319" y="3408"/>
              <a:ext cx="217" cy="409"/>
              <a:chOff x="4319" y="3408"/>
              <a:chExt cx="217" cy="409"/>
            </a:xfrm>
          </p:grpSpPr>
          <p:sp>
            <p:nvSpPr>
              <p:cNvPr id="14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145"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150" name="Group 19"/>
          <p:cNvGrpSpPr>
            <a:grpSpLocks/>
          </p:cNvGrpSpPr>
          <p:nvPr/>
        </p:nvGrpSpPr>
        <p:grpSpPr bwMode="auto">
          <a:xfrm>
            <a:off x="2485516" y="2517572"/>
            <a:ext cx="468556" cy="659614"/>
            <a:chOff x="4212" y="2144"/>
            <a:chExt cx="424" cy="504"/>
          </a:xfrm>
        </p:grpSpPr>
        <p:grpSp>
          <p:nvGrpSpPr>
            <p:cNvPr id="151" name="Group 20"/>
            <p:cNvGrpSpPr>
              <a:grpSpLocks/>
            </p:cNvGrpSpPr>
            <p:nvPr/>
          </p:nvGrpSpPr>
          <p:grpSpPr bwMode="auto">
            <a:xfrm>
              <a:off x="4212" y="2144"/>
              <a:ext cx="424" cy="504"/>
              <a:chOff x="4212" y="2144"/>
              <a:chExt cx="424" cy="504"/>
            </a:xfrm>
          </p:grpSpPr>
          <p:grpSp>
            <p:nvGrpSpPr>
              <p:cNvPr id="153" name="Group 21"/>
              <p:cNvGrpSpPr>
                <a:grpSpLocks/>
              </p:cNvGrpSpPr>
              <p:nvPr/>
            </p:nvGrpSpPr>
            <p:grpSpPr bwMode="auto">
              <a:xfrm>
                <a:off x="4212" y="2144"/>
                <a:ext cx="424" cy="504"/>
                <a:chOff x="4212" y="2144"/>
                <a:chExt cx="424" cy="504"/>
              </a:xfrm>
            </p:grpSpPr>
            <p:sp>
              <p:nvSpPr>
                <p:cNvPr id="15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15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15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15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sp>
        <p:nvSpPr>
          <p:cNvPr id="158" name="Rectangle 106"/>
          <p:cNvSpPr>
            <a:spLocks noChangeArrowheads="1"/>
          </p:cNvSpPr>
          <p:nvPr/>
        </p:nvSpPr>
        <p:spPr bwMode="auto">
          <a:xfrm>
            <a:off x="2507390" y="2126161"/>
            <a:ext cx="439738" cy="36671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30</a:t>
            </a:r>
          </a:p>
        </p:txBody>
      </p:sp>
      <p:sp>
        <p:nvSpPr>
          <p:cNvPr id="159" name="Line 107"/>
          <p:cNvSpPr>
            <a:spLocks noChangeShapeType="1"/>
          </p:cNvSpPr>
          <p:nvPr/>
        </p:nvSpPr>
        <p:spPr bwMode="auto">
          <a:xfrm>
            <a:off x="2461352" y="1807069"/>
            <a:ext cx="508000" cy="0"/>
          </a:xfrm>
          <a:prstGeom prst="line">
            <a:avLst/>
          </a:prstGeom>
          <a:noFill/>
          <a:ln w="50800">
            <a:solidFill>
              <a:srgbClr val="F6BF69"/>
            </a:solidFill>
            <a:round/>
            <a:headEnd/>
            <a:tailEnd/>
          </a:ln>
          <a:effectLst/>
        </p:spPr>
        <p:txBody>
          <a:bodyPr/>
          <a:lstStyle/>
          <a:p>
            <a:endParaRPr lang="en-US"/>
          </a:p>
        </p:txBody>
      </p:sp>
      <p:sp>
        <p:nvSpPr>
          <p:cNvPr id="160" name="Line 108"/>
          <p:cNvSpPr>
            <a:spLocks noChangeShapeType="1"/>
          </p:cNvSpPr>
          <p:nvPr/>
        </p:nvSpPr>
        <p:spPr bwMode="auto">
          <a:xfrm>
            <a:off x="2994752" y="1680068"/>
            <a:ext cx="0" cy="644532"/>
          </a:xfrm>
          <a:prstGeom prst="line">
            <a:avLst/>
          </a:prstGeom>
          <a:noFill/>
          <a:ln w="12700">
            <a:solidFill>
              <a:schemeClr val="tx1"/>
            </a:solidFill>
            <a:round/>
            <a:headEnd/>
            <a:tailEnd/>
          </a:ln>
          <a:effectLst/>
        </p:spPr>
        <p:txBody>
          <a:bodyPr/>
          <a:lstStyle/>
          <a:p>
            <a:endParaRPr lang="en-US"/>
          </a:p>
        </p:txBody>
      </p:sp>
      <p:grpSp>
        <p:nvGrpSpPr>
          <p:cNvPr id="161" name="Group 109"/>
          <p:cNvGrpSpPr>
            <a:grpSpLocks/>
          </p:cNvGrpSpPr>
          <p:nvPr/>
        </p:nvGrpSpPr>
        <p:grpSpPr bwMode="auto">
          <a:xfrm>
            <a:off x="2994752" y="1680068"/>
            <a:ext cx="647700" cy="812809"/>
            <a:chOff x="1444" y="1480"/>
            <a:chExt cx="408" cy="512"/>
          </a:xfrm>
        </p:grpSpPr>
        <p:sp>
          <p:nvSpPr>
            <p:cNvPr id="182" name="Line 110"/>
            <p:cNvSpPr>
              <a:spLocks noChangeShapeType="1"/>
            </p:cNvSpPr>
            <p:nvPr/>
          </p:nvSpPr>
          <p:spPr bwMode="auto">
            <a:xfrm>
              <a:off x="1444" y="1637"/>
              <a:ext cx="392" cy="0"/>
            </a:xfrm>
            <a:prstGeom prst="line">
              <a:avLst/>
            </a:prstGeom>
            <a:noFill/>
            <a:ln w="50800">
              <a:solidFill>
                <a:srgbClr val="A2C1FE"/>
              </a:solidFill>
              <a:round/>
              <a:headEnd/>
              <a:tailEnd/>
            </a:ln>
            <a:effectLst/>
          </p:spPr>
          <p:txBody>
            <a:bodyPr/>
            <a:lstStyle/>
            <a:p>
              <a:endParaRPr lang="en-US"/>
            </a:p>
          </p:txBody>
        </p:sp>
        <p:sp>
          <p:nvSpPr>
            <p:cNvPr id="183" name="Rectangle 111"/>
            <p:cNvSpPr>
              <a:spLocks noChangeArrowheads="1"/>
            </p:cNvSpPr>
            <p:nvPr/>
          </p:nvSpPr>
          <p:spPr bwMode="auto">
            <a:xfrm>
              <a:off x="1505" y="1761"/>
              <a:ext cx="277"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184" name="Line 112"/>
            <p:cNvSpPr>
              <a:spLocks noChangeShapeType="1"/>
            </p:cNvSpPr>
            <p:nvPr/>
          </p:nvSpPr>
          <p:spPr bwMode="auto">
            <a:xfrm>
              <a:off x="1844" y="1480"/>
              <a:ext cx="8" cy="444"/>
            </a:xfrm>
            <a:prstGeom prst="line">
              <a:avLst/>
            </a:prstGeom>
            <a:noFill/>
            <a:ln w="12700">
              <a:solidFill>
                <a:schemeClr val="tx1"/>
              </a:solidFill>
              <a:round/>
              <a:headEnd/>
              <a:tailEnd/>
            </a:ln>
            <a:effectLst/>
          </p:spPr>
          <p:txBody>
            <a:bodyPr/>
            <a:lstStyle/>
            <a:p>
              <a:endParaRPr lang="en-US"/>
            </a:p>
          </p:txBody>
        </p:sp>
      </p:grpSp>
      <p:grpSp>
        <p:nvGrpSpPr>
          <p:cNvPr id="162" name="Group 113"/>
          <p:cNvGrpSpPr>
            <a:grpSpLocks/>
          </p:cNvGrpSpPr>
          <p:nvPr/>
        </p:nvGrpSpPr>
        <p:grpSpPr bwMode="auto">
          <a:xfrm>
            <a:off x="3642452" y="1680068"/>
            <a:ext cx="635000" cy="858847"/>
            <a:chOff x="1852" y="1480"/>
            <a:chExt cx="400" cy="541"/>
          </a:xfrm>
        </p:grpSpPr>
        <p:sp>
          <p:nvSpPr>
            <p:cNvPr id="179" name="Line 114"/>
            <p:cNvSpPr>
              <a:spLocks noChangeShapeType="1"/>
            </p:cNvSpPr>
            <p:nvPr/>
          </p:nvSpPr>
          <p:spPr bwMode="auto">
            <a:xfrm>
              <a:off x="1852" y="1637"/>
              <a:ext cx="392" cy="0"/>
            </a:xfrm>
            <a:prstGeom prst="line">
              <a:avLst/>
            </a:prstGeom>
            <a:noFill/>
            <a:ln w="50800">
              <a:solidFill>
                <a:srgbClr val="A2C1FE"/>
              </a:solidFill>
              <a:round/>
              <a:headEnd/>
              <a:tailEnd/>
            </a:ln>
            <a:effectLst/>
          </p:spPr>
          <p:txBody>
            <a:bodyPr/>
            <a:lstStyle/>
            <a:p>
              <a:endParaRPr lang="en-US"/>
            </a:p>
          </p:txBody>
        </p:sp>
        <p:sp>
          <p:nvSpPr>
            <p:cNvPr id="180" name="Rectangle 115"/>
            <p:cNvSpPr>
              <a:spLocks noChangeArrowheads="1"/>
            </p:cNvSpPr>
            <p:nvPr/>
          </p:nvSpPr>
          <p:spPr bwMode="auto">
            <a:xfrm>
              <a:off x="1913" y="1761"/>
              <a:ext cx="277"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181" name="Line 116"/>
            <p:cNvSpPr>
              <a:spLocks noChangeShapeType="1"/>
            </p:cNvSpPr>
            <p:nvPr/>
          </p:nvSpPr>
          <p:spPr bwMode="auto">
            <a:xfrm flipH="1">
              <a:off x="2244" y="1480"/>
              <a:ext cx="8" cy="541"/>
            </a:xfrm>
            <a:prstGeom prst="line">
              <a:avLst/>
            </a:prstGeom>
            <a:noFill/>
            <a:ln w="12700">
              <a:solidFill>
                <a:schemeClr val="tx1"/>
              </a:solidFill>
              <a:round/>
              <a:headEnd/>
              <a:tailEnd/>
            </a:ln>
            <a:effectLst/>
          </p:spPr>
          <p:txBody>
            <a:bodyPr/>
            <a:lstStyle/>
            <a:p>
              <a:endParaRPr lang="en-US"/>
            </a:p>
          </p:txBody>
        </p:sp>
      </p:grpSp>
      <p:grpSp>
        <p:nvGrpSpPr>
          <p:cNvPr id="163" name="Group 117"/>
          <p:cNvGrpSpPr>
            <a:grpSpLocks/>
          </p:cNvGrpSpPr>
          <p:nvPr/>
        </p:nvGrpSpPr>
        <p:grpSpPr bwMode="auto">
          <a:xfrm>
            <a:off x="4290153" y="1680068"/>
            <a:ext cx="647700" cy="889010"/>
            <a:chOff x="2260" y="1480"/>
            <a:chExt cx="408" cy="560"/>
          </a:xfrm>
        </p:grpSpPr>
        <p:sp>
          <p:nvSpPr>
            <p:cNvPr id="176" name="Line 118"/>
            <p:cNvSpPr>
              <a:spLocks noChangeShapeType="1"/>
            </p:cNvSpPr>
            <p:nvPr/>
          </p:nvSpPr>
          <p:spPr bwMode="auto">
            <a:xfrm>
              <a:off x="2260" y="1628"/>
              <a:ext cx="392" cy="0"/>
            </a:xfrm>
            <a:prstGeom prst="line">
              <a:avLst/>
            </a:prstGeom>
            <a:noFill/>
            <a:ln w="50800">
              <a:solidFill>
                <a:srgbClr val="A2C1FE"/>
              </a:solidFill>
              <a:round/>
              <a:headEnd/>
              <a:tailEnd/>
            </a:ln>
            <a:effectLst/>
          </p:spPr>
          <p:txBody>
            <a:bodyPr/>
            <a:lstStyle/>
            <a:p>
              <a:endParaRPr lang="en-US"/>
            </a:p>
          </p:txBody>
        </p:sp>
        <p:sp>
          <p:nvSpPr>
            <p:cNvPr id="177" name="Rectangle 119"/>
            <p:cNvSpPr>
              <a:spLocks noChangeArrowheads="1"/>
            </p:cNvSpPr>
            <p:nvPr/>
          </p:nvSpPr>
          <p:spPr bwMode="auto">
            <a:xfrm>
              <a:off x="2321" y="1761"/>
              <a:ext cx="277" cy="231"/>
            </a:xfrm>
            <a:prstGeom prst="rect">
              <a:avLst/>
            </a:prstGeom>
            <a:noFill/>
            <a:ln w="12700">
              <a:noFill/>
              <a:miter lim="800000"/>
              <a:headEnd/>
              <a:tailEnd/>
            </a:ln>
            <a:effectLst/>
          </p:spPr>
          <p:txBody>
            <a:bodyPr wrap="none" lIns="90488" tIns="44450" rIns="90488" bIns="44450">
              <a:spAutoFit/>
            </a:bodyPr>
            <a:lstStyle/>
            <a:p>
              <a:pPr algn="ctr" eaLnBrk="0" hangingPunct="0"/>
              <a:r>
                <a:rPr lang="en-US" b="1">
                  <a:latin typeface="Arial" charset="0"/>
                </a:rPr>
                <a:t>40</a:t>
              </a:r>
            </a:p>
          </p:txBody>
        </p:sp>
        <p:sp>
          <p:nvSpPr>
            <p:cNvPr id="178" name="Line 120"/>
            <p:cNvSpPr>
              <a:spLocks noChangeShapeType="1"/>
            </p:cNvSpPr>
            <p:nvPr/>
          </p:nvSpPr>
          <p:spPr bwMode="auto">
            <a:xfrm>
              <a:off x="2660" y="1480"/>
              <a:ext cx="8" cy="560"/>
            </a:xfrm>
            <a:prstGeom prst="line">
              <a:avLst/>
            </a:prstGeom>
            <a:noFill/>
            <a:ln w="12700">
              <a:solidFill>
                <a:schemeClr val="tx1"/>
              </a:solidFill>
              <a:round/>
              <a:headEnd/>
              <a:tailEnd/>
            </a:ln>
            <a:effectLst/>
          </p:spPr>
          <p:txBody>
            <a:bodyPr/>
            <a:lstStyle/>
            <a:p>
              <a:endParaRPr lang="en-US"/>
            </a:p>
          </p:txBody>
        </p:sp>
      </p:grpSp>
      <p:sp>
        <p:nvSpPr>
          <p:cNvPr id="164" name="Line 121"/>
          <p:cNvSpPr>
            <a:spLocks noChangeShapeType="1"/>
          </p:cNvSpPr>
          <p:nvPr/>
        </p:nvSpPr>
        <p:spPr bwMode="auto">
          <a:xfrm>
            <a:off x="4937853" y="1915021"/>
            <a:ext cx="622300" cy="0"/>
          </a:xfrm>
          <a:prstGeom prst="line">
            <a:avLst/>
          </a:prstGeom>
          <a:noFill/>
          <a:ln w="50800">
            <a:solidFill>
              <a:srgbClr val="A2C1FE"/>
            </a:solidFill>
            <a:round/>
            <a:headEnd/>
            <a:tailEnd/>
          </a:ln>
          <a:effectLst/>
        </p:spPr>
        <p:txBody>
          <a:bodyPr/>
          <a:lstStyle/>
          <a:p>
            <a:endParaRPr lang="en-US"/>
          </a:p>
        </p:txBody>
      </p:sp>
      <p:sp>
        <p:nvSpPr>
          <p:cNvPr id="165" name="Line 122"/>
          <p:cNvSpPr>
            <a:spLocks noChangeShapeType="1"/>
          </p:cNvSpPr>
          <p:nvPr/>
        </p:nvSpPr>
        <p:spPr bwMode="auto">
          <a:xfrm>
            <a:off x="5572853" y="1908671"/>
            <a:ext cx="393700" cy="0"/>
          </a:xfrm>
          <a:prstGeom prst="line">
            <a:avLst/>
          </a:prstGeom>
          <a:noFill/>
          <a:ln w="50800">
            <a:solidFill>
              <a:schemeClr val="hlink"/>
            </a:solidFill>
            <a:round/>
            <a:headEnd/>
            <a:tailEnd/>
          </a:ln>
          <a:effectLst/>
        </p:spPr>
        <p:txBody>
          <a:bodyPr/>
          <a:lstStyle/>
          <a:p>
            <a:endParaRPr lang="en-US"/>
          </a:p>
        </p:txBody>
      </p:sp>
      <p:sp>
        <p:nvSpPr>
          <p:cNvPr id="166" name="Rectangle 123"/>
          <p:cNvSpPr>
            <a:spLocks noChangeArrowheads="1"/>
          </p:cNvSpPr>
          <p:nvPr/>
        </p:nvSpPr>
        <p:spPr bwMode="auto">
          <a:xfrm>
            <a:off x="5034690" y="2126161"/>
            <a:ext cx="439738" cy="36671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40</a:t>
            </a:r>
          </a:p>
        </p:txBody>
      </p:sp>
      <p:sp>
        <p:nvSpPr>
          <p:cNvPr id="167" name="Rectangle 124"/>
          <p:cNvSpPr>
            <a:spLocks noChangeArrowheads="1"/>
          </p:cNvSpPr>
          <p:nvPr/>
        </p:nvSpPr>
        <p:spPr bwMode="auto">
          <a:xfrm>
            <a:off x="5555390" y="2126161"/>
            <a:ext cx="439738" cy="366717"/>
          </a:xfrm>
          <a:prstGeom prst="rect">
            <a:avLst/>
          </a:prstGeom>
          <a:noFill/>
          <a:ln w="12700">
            <a:noFill/>
            <a:miter lim="800000"/>
            <a:headEnd/>
            <a:tailEnd/>
          </a:ln>
          <a:effectLst/>
        </p:spPr>
        <p:txBody>
          <a:bodyPr wrap="none" lIns="90488" tIns="44450" rIns="90488" bIns="44450">
            <a:spAutoFit/>
          </a:bodyPr>
          <a:lstStyle/>
          <a:p>
            <a:pPr algn="ctr" eaLnBrk="0" hangingPunct="0"/>
            <a:r>
              <a:rPr lang="en-US" b="1" dirty="0">
                <a:latin typeface="Arial" charset="0"/>
              </a:rPr>
              <a:t>20</a:t>
            </a:r>
          </a:p>
        </p:txBody>
      </p:sp>
      <p:sp>
        <p:nvSpPr>
          <p:cNvPr id="168" name="Line 125"/>
          <p:cNvSpPr>
            <a:spLocks noChangeShapeType="1"/>
          </p:cNvSpPr>
          <p:nvPr/>
        </p:nvSpPr>
        <p:spPr bwMode="auto">
          <a:xfrm flipH="1">
            <a:off x="5572853" y="1680068"/>
            <a:ext cx="0" cy="812809"/>
          </a:xfrm>
          <a:prstGeom prst="line">
            <a:avLst/>
          </a:prstGeom>
          <a:noFill/>
          <a:ln w="12700">
            <a:solidFill>
              <a:schemeClr val="tx1"/>
            </a:solidFill>
            <a:round/>
            <a:headEnd/>
            <a:tailEnd/>
          </a:ln>
          <a:effectLst/>
        </p:spPr>
        <p:txBody>
          <a:bodyPr/>
          <a:lstStyle/>
          <a:p>
            <a:endParaRPr lang="en-US"/>
          </a:p>
        </p:txBody>
      </p:sp>
      <p:sp>
        <p:nvSpPr>
          <p:cNvPr id="169" name="Line 126"/>
          <p:cNvSpPr>
            <a:spLocks noChangeShapeType="1"/>
          </p:cNvSpPr>
          <p:nvPr/>
        </p:nvSpPr>
        <p:spPr bwMode="auto">
          <a:xfrm>
            <a:off x="5979253" y="1680068"/>
            <a:ext cx="15875" cy="812809"/>
          </a:xfrm>
          <a:prstGeom prst="line">
            <a:avLst/>
          </a:prstGeom>
          <a:noFill/>
          <a:ln w="12700">
            <a:solidFill>
              <a:schemeClr val="tx1"/>
            </a:solidFill>
            <a:round/>
            <a:headEnd/>
            <a:tailEnd/>
          </a:ln>
          <a:effectLst/>
        </p:spPr>
        <p:txBody>
          <a:bodyPr/>
          <a:lstStyle/>
          <a:p>
            <a:endParaRPr lang="en-US"/>
          </a:p>
        </p:txBody>
      </p:sp>
      <p:sp>
        <p:nvSpPr>
          <p:cNvPr id="170" name="Line 127"/>
          <p:cNvSpPr>
            <a:spLocks noChangeShapeType="1"/>
          </p:cNvSpPr>
          <p:nvPr/>
        </p:nvSpPr>
        <p:spPr bwMode="auto">
          <a:xfrm>
            <a:off x="3109052" y="1807069"/>
            <a:ext cx="508000" cy="0"/>
          </a:xfrm>
          <a:prstGeom prst="line">
            <a:avLst/>
          </a:prstGeom>
          <a:noFill/>
          <a:ln w="50800">
            <a:solidFill>
              <a:srgbClr val="F6BF69"/>
            </a:solidFill>
            <a:round/>
            <a:headEnd/>
            <a:tailEnd/>
          </a:ln>
          <a:effectLst/>
        </p:spPr>
        <p:txBody>
          <a:bodyPr/>
          <a:lstStyle/>
          <a:p>
            <a:endParaRPr lang="en-US"/>
          </a:p>
        </p:txBody>
      </p:sp>
      <p:sp>
        <p:nvSpPr>
          <p:cNvPr id="171" name="Line 128"/>
          <p:cNvSpPr>
            <a:spLocks noChangeShapeType="1"/>
          </p:cNvSpPr>
          <p:nvPr/>
        </p:nvSpPr>
        <p:spPr bwMode="auto">
          <a:xfrm>
            <a:off x="3756752" y="1807069"/>
            <a:ext cx="508000" cy="0"/>
          </a:xfrm>
          <a:prstGeom prst="line">
            <a:avLst/>
          </a:prstGeom>
          <a:noFill/>
          <a:ln w="50800">
            <a:solidFill>
              <a:srgbClr val="F6BF69"/>
            </a:solidFill>
            <a:round/>
            <a:headEnd/>
            <a:tailEnd/>
          </a:ln>
          <a:effectLst/>
        </p:spPr>
        <p:txBody>
          <a:bodyPr/>
          <a:lstStyle/>
          <a:p>
            <a:endParaRPr lang="en-US"/>
          </a:p>
        </p:txBody>
      </p:sp>
      <p:sp>
        <p:nvSpPr>
          <p:cNvPr id="172" name="Line 129"/>
          <p:cNvSpPr>
            <a:spLocks noChangeShapeType="1"/>
          </p:cNvSpPr>
          <p:nvPr/>
        </p:nvSpPr>
        <p:spPr bwMode="auto">
          <a:xfrm>
            <a:off x="4404453" y="1807069"/>
            <a:ext cx="508000" cy="0"/>
          </a:xfrm>
          <a:prstGeom prst="line">
            <a:avLst/>
          </a:prstGeom>
          <a:noFill/>
          <a:ln w="50800">
            <a:solidFill>
              <a:srgbClr val="F6BF69"/>
            </a:solidFill>
            <a:round/>
            <a:headEnd/>
            <a:tailEnd/>
          </a:ln>
          <a:effectLst/>
        </p:spPr>
        <p:txBody>
          <a:bodyPr/>
          <a:lstStyle/>
          <a:p>
            <a:endParaRPr lang="en-US"/>
          </a:p>
        </p:txBody>
      </p:sp>
      <p:sp>
        <p:nvSpPr>
          <p:cNvPr id="173" name="Line 130"/>
          <p:cNvSpPr>
            <a:spLocks noChangeShapeType="1"/>
          </p:cNvSpPr>
          <p:nvPr/>
        </p:nvSpPr>
        <p:spPr bwMode="auto">
          <a:xfrm>
            <a:off x="3642452" y="2037260"/>
            <a:ext cx="393700" cy="0"/>
          </a:xfrm>
          <a:prstGeom prst="line">
            <a:avLst/>
          </a:prstGeom>
          <a:noFill/>
          <a:ln w="50800">
            <a:solidFill>
              <a:schemeClr val="hlink"/>
            </a:solidFill>
            <a:round/>
            <a:headEnd/>
            <a:tailEnd/>
          </a:ln>
          <a:effectLst/>
        </p:spPr>
        <p:txBody>
          <a:bodyPr/>
          <a:lstStyle/>
          <a:p>
            <a:endParaRPr lang="en-US"/>
          </a:p>
        </p:txBody>
      </p:sp>
      <p:sp>
        <p:nvSpPr>
          <p:cNvPr id="174" name="Line 131"/>
          <p:cNvSpPr>
            <a:spLocks noChangeShapeType="1"/>
          </p:cNvSpPr>
          <p:nvPr/>
        </p:nvSpPr>
        <p:spPr bwMode="auto">
          <a:xfrm>
            <a:off x="4290153" y="2022972"/>
            <a:ext cx="393700" cy="0"/>
          </a:xfrm>
          <a:prstGeom prst="line">
            <a:avLst/>
          </a:prstGeom>
          <a:noFill/>
          <a:ln w="50800">
            <a:solidFill>
              <a:schemeClr val="hlink"/>
            </a:solidFill>
            <a:round/>
            <a:headEnd/>
            <a:tailEnd/>
          </a:ln>
          <a:effectLst/>
        </p:spPr>
        <p:txBody>
          <a:bodyPr/>
          <a:lstStyle/>
          <a:p>
            <a:endParaRPr lang="en-US"/>
          </a:p>
        </p:txBody>
      </p:sp>
      <p:sp>
        <p:nvSpPr>
          <p:cNvPr id="175" name="Line 132"/>
          <p:cNvSpPr>
            <a:spLocks noChangeShapeType="1"/>
          </p:cNvSpPr>
          <p:nvPr/>
        </p:nvSpPr>
        <p:spPr bwMode="auto">
          <a:xfrm>
            <a:off x="4937853" y="2037260"/>
            <a:ext cx="393700" cy="0"/>
          </a:xfrm>
          <a:prstGeom prst="line">
            <a:avLst/>
          </a:prstGeom>
          <a:noFill/>
          <a:ln w="50800">
            <a:solidFill>
              <a:schemeClr val="hlink"/>
            </a:solidFill>
            <a:round/>
            <a:headEnd/>
            <a:tailEnd/>
          </a:ln>
          <a:effectLst/>
        </p:spPr>
        <p:txBody>
          <a:bodyPr/>
          <a:lstStyle/>
          <a:p>
            <a:endParaRPr lang="en-US"/>
          </a:p>
        </p:txBody>
      </p:sp>
      <p:grpSp>
        <p:nvGrpSpPr>
          <p:cNvPr id="185" name="Group 4"/>
          <p:cNvGrpSpPr>
            <a:grpSpLocks/>
          </p:cNvGrpSpPr>
          <p:nvPr/>
        </p:nvGrpSpPr>
        <p:grpSpPr bwMode="auto">
          <a:xfrm>
            <a:off x="3797767" y="3365656"/>
            <a:ext cx="468556" cy="659614"/>
            <a:chOff x="4228" y="2820"/>
            <a:chExt cx="424" cy="504"/>
          </a:xfrm>
        </p:grpSpPr>
        <p:grpSp>
          <p:nvGrpSpPr>
            <p:cNvPr id="186" name="Group 5"/>
            <p:cNvGrpSpPr>
              <a:grpSpLocks/>
            </p:cNvGrpSpPr>
            <p:nvPr/>
          </p:nvGrpSpPr>
          <p:grpSpPr bwMode="auto">
            <a:xfrm>
              <a:off x="4228" y="2820"/>
              <a:ext cx="424" cy="504"/>
              <a:chOff x="4228" y="2820"/>
              <a:chExt cx="424" cy="504"/>
            </a:xfrm>
          </p:grpSpPr>
          <p:sp>
            <p:nvSpPr>
              <p:cNvPr id="189"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190"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187"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188"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191" name="Group 10"/>
          <p:cNvGrpSpPr>
            <a:grpSpLocks/>
          </p:cNvGrpSpPr>
          <p:nvPr/>
        </p:nvGrpSpPr>
        <p:grpSpPr bwMode="auto">
          <a:xfrm>
            <a:off x="4367009" y="3460730"/>
            <a:ext cx="460821" cy="535283"/>
            <a:chOff x="4319" y="3408"/>
            <a:chExt cx="417" cy="409"/>
          </a:xfrm>
        </p:grpSpPr>
        <p:grpSp>
          <p:nvGrpSpPr>
            <p:cNvPr id="192" name="Group 11"/>
            <p:cNvGrpSpPr>
              <a:grpSpLocks/>
            </p:cNvGrpSpPr>
            <p:nvPr/>
          </p:nvGrpSpPr>
          <p:grpSpPr bwMode="auto">
            <a:xfrm>
              <a:off x="4321" y="3601"/>
              <a:ext cx="415" cy="216"/>
              <a:chOff x="4321" y="3601"/>
              <a:chExt cx="415" cy="216"/>
            </a:xfrm>
          </p:grpSpPr>
          <p:sp>
            <p:nvSpPr>
              <p:cNvPr id="196"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197"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198"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199"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193" name="Group 16"/>
            <p:cNvGrpSpPr>
              <a:grpSpLocks/>
            </p:cNvGrpSpPr>
            <p:nvPr/>
          </p:nvGrpSpPr>
          <p:grpSpPr bwMode="auto">
            <a:xfrm>
              <a:off x="4319" y="3408"/>
              <a:ext cx="217" cy="409"/>
              <a:chOff x="4319" y="3408"/>
              <a:chExt cx="217" cy="409"/>
            </a:xfrm>
          </p:grpSpPr>
          <p:sp>
            <p:nvSpPr>
              <p:cNvPr id="194"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195"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200" name="Group 19"/>
          <p:cNvGrpSpPr>
            <a:grpSpLocks/>
          </p:cNvGrpSpPr>
          <p:nvPr/>
        </p:nvGrpSpPr>
        <p:grpSpPr bwMode="auto">
          <a:xfrm>
            <a:off x="3116228" y="3387440"/>
            <a:ext cx="468556" cy="659614"/>
            <a:chOff x="4212" y="2144"/>
            <a:chExt cx="424" cy="504"/>
          </a:xfrm>
        </p:grpSpPr>
        <p:grpSp>
          <p:nvGrpSpPr>
            <p:cNvPr id="201" name="Group 20"/>
            <p:cNvGrpSpPr>
              <a:grpSpLocks/>
            </p:cNvGrpSpPr>
            <p:nvPr/>
          </p:nvGrpSpPr>
          <p:grpSpPr bwMode="auto">
            <a:xfrm>
              <a:off x="4212" y="2144"/>
              <a:ext cx="424" cy="504"/>
              <a:chOff x="4212" y="2144"/>
              <a:chExt cx="424" cy="504"/>
            </a:xfrm>
          </p:grpSpPr>
          <p:grpSp>
            <p:nvGrpSpPr>
              <p:cNvPr id="203" name="Group 21"/>
              <p:cNvGrpSpPr>
                <a:grpSpLocks/>
              </p:cNvGrpSpPr>
              <p:nvPr/>
            </p:nvGrpSpPr>
            <p:grpSpPr bwMode="auto">
              <a:xfrm>
                <a:off x="4212" y="2144"/>
                <a:ext cx="424" cy="504"/>
                <a:chOff x="4212" y="2144"/>
                <a:chExt cx="424" cy="504"/>
              </a:xfrm>
            </p:grpSpPr>
            <p:sp>
              <p:nvSpPr>
                <p:cNvPr id="205"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206"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204"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202"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grpSp>
        <p:nvGrpSpPr>
          <p:cNvPr id="207" name="Group 4"/>
          <p:cNvGrpSpPr>
            <a:grpSpLocks/>
          </p:cNvGrpSpPr>
          <p:nvPr/>
        </p:nvGrpSpPr>
        <p:grpSpPr bwMode="auto">
          <a:xfrm>
            <a:off x="4362456" y="4064166"/>
            <a:ext cx="468556" cy="659614"/>
            <a:chOff x="4228" y="2820"/>
            <a:chExt cx="424" cy="504"/>
          </a:xfrm>
        </p:grpSpPr>
        <p:grpSp>
          <p:nvGrpSpPr>
            <p:cNvPr id="208" name="Group 5"/>
            <p:cNvGrpSpPr>
              <a:grpSpLocks/>
            </p:cNvGrpSpPr>
            <p:nvPr/>
          </p:nvGrpSpPr>
          <p:grpSpPr bwMode="auto">
            <a:xfrm>
              <a:off x="4228" y="2820"/>
              <a:ext cx="424" cy="504"/>
              <a:chOff x="4228" y="2820"/>
              <a:chExt cx="424" cy="504"/>
            </a:xfrm>
          </p:grpSpPr>
          <p:sp>
            <p:nvSpPr>
              <p:cNvPr id="211"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212"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209"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210"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213" name="Group 10"/>
          <p:cNvGrpSpPr>
            <a:grpSpLocks/>
          </p:cNvGrpSpPr>
          <p:nvPr/>
        </p:nvGrpSpPr>
        <p:grpSpPr bwMode="auto">
          <a:xfrm>
            <a:off x="4987970" y="4159240"/>
            <a:ext cx="460821" cy="535283"/>
            <a:chOff x="4319" y="3408"/>
            <a:chExt cx="417" cy="409"/>
          </a:xfrm>
        </p:grpSpPr>
        <p:grpSp>
          <p:nvGrpSpPr>
            <p:cNvPr id="214" name="Group 11"/>
            <p:cNvGrpSpPr>
              <a:grpSpLocks/>
            </p:cNvGrpSpPr>
            <p:nvPr/>
          </p:nvGrpSpPr>
          <p:grpSpPr bwMode="auto">
            <a:xfrm>
              <a:off x="4321" y="3601"/>
              <a:ext cx="415" cy="216"/>
              <a:chOff x="4321" y="3601"/>
              <a:chExt cx="415" cy="216"/>
            </a:xfrm>
          </p:grpSpPr>
          <p:sp>
            <p:nvSpPr>
              <p:cNvPr id="218"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219"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220"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221"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215" name="Group 16"/>
            <p:cNvGrpSpPr>
              <a:grpSpLocks/>
            </p:cNvGrpSpPr>
            <p:nvPr/>
          </p:nvGrpSpPr>
          <p:grpSpPr bwMode="auto">
            <a:xfrm>
              <a:off x="4319" y="3408"/>
              <a:ext cx="217" cy="409"/>
              <a:chOff x="4319" y="3408"/>
              <a:chExt cx="217" cy="409"/>
            </a:xfrm>
          </p:grpSpPr>
          <p:sp>
            <p:nvSpPr>
              <p:cNvPr id="216"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217"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222" name="Group 19"/>
          <p:cNvGrpSpPr>
            <a:grpSpLocks/>
          </p:cNvGrpSpPr>
          <p:nvPr/>
        </p:nvGrpSpPr>
        <p:grpSpPr bwMode="auto">
          <a:xfrm>
            <a:off x="3821597" y="4085950"/>
            <a:ext cx="468556" cy="659614"/>
            <a:chOff x="4212" y="2144"/>
            <a:chExt cx="424" cy="504"/>
          </a:xfrm>
        </p:grpSpPr>
        <p:grpSp>
          <p:nvGrpSpPr>
            <p:cNvPr id="223" name="Group 20"/>
            <p:cNvGrpSpPr>
              <a:grpSpLocks/>
            </p:cNvGrpSpPr>
            <p:nvPr/>
          </p:nvGrpSpPr>
          <p:grpSpPr bwMode="auto">
            <a:xfrm>
              <a:off x="4212" y="2144"/>
              <a:ext cx="424" cy="504"/>
              <a:chOff x="4212" y="2144"/>
              <a:chExt cx="424" cy="504"/>
            </a:xfrm>
          </p:grpSpPr>
          <p:grpSp>
            <p:nvGrpSpPr>
              <p:cNvPr id="225" name="Group 21"/>
              <p:cNvGrpSpPr>
                <a:grpSpLocks/>
              </p:cNvGrpSpPr>
              <p:nvPr/>
            </p:nvGrpSpPr>
            <p:grpSpPr bwMode="auto">
              <a:xfrm>
                <a:off x="4212" y="2144"/>
                <a:ext cx="424" cy="504"/>
                <a:chOff x="4212" y="2144"/>
                <a:chExt cx="424" cy="504"/>
              </a:xfrm>
            </p:grpSpPr>
            <p:sp>
              <p:nvSpPr>
                <p:cNvPr id="227"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228"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226"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224"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grpSp>
        <p:nvGrpSpPr>
          <p:cNvPr id="229" name="Group 4"/>
          <p:cNvGrpSpPr>
            <a:grpSpLocks/>
          </p:cNvGrpSpPr>
          <p:nvPr/>
        </p:nvGrpSpPr>
        <p:grpSpPr bwMode="auto">
          <a:xfrm>
            <a:off x="5063508" y="4821490"/>
            <a:ext cx="468556" cy="659614"/>
            <a:chOff x="4228" y="2820"/>
            <a:chExt cx="424" cy="504"/>
          </a:xfrm>
        </p:grpSpPr>
        <p:grpSp>
          <p:nvGrpSpPr>
            <p:cNvPr id="230" name="Group 5"/>
            <p:cNvGrpSpPr>
              <a:grpSpLocks/>
            </p:cNvGrpSpPr>
            <p:nvPr/>
          </p:nvGrpSpPr>
          <p:grpSpPr bwMode="auto">
            <a:xfrm>
              <a:off x="4228" y="2820"/>
              <a:ext cx="424" cy="504"/>
              <a:chOff x="4228" y="2820"/>
              <a:chExt cx="424" cy="504"/>
            </a:xfrm>
          </p:grpSpPr>
          <p:sp>
            <p:nvSpPr>
              <p:cNvPr id="233" name="AutoShape 6"/>
              <p:cNvSpPr>
                <a:spLocks noChangeArrowheads="1"/>
              </p:cNvSpPr>
              <p:nvPr/>
            </p:nvSpPr>
            <p:spPr bwMode="auto">
              <a:xfrm>
                <a:off x="4228" y="2900"/>
                <a:ext cx="424" cy="424"/>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sp>
            <p:nvSpPr>
              <p:cNvPr id="234" name="AutoShape 7"/>
              <p:cNvSpPr>
                <a:spLocks noChangeArrowheads="1"/>
              </p:cNvSpPr>
              <p:nvPr/>
            </p:nvSpPr>
            <p:spPr bwMode="auto">
              <a:xfrm>
                <a:off x="4324" y="2820"/>
                <a:ext cx="328" cy="88"/>
              </a:xfrm>
              <a:prstGeom prst="cube">
                <a:avLst>
                  <a:gd name="adj" fmla="val 24995"/>
                </a:avLst>
              </a:prstGeom>
              <a:solidFill>
                <a:srgbClr val="A2C1FE"/>
              </a:solidFill>
              <a:ln w="12700">
                <a:solidFill>
                  <a:schemeClr val="tx1"/>
                </a:solidFill>
                <a:miter lim="800000"/>
                <a:headEnd/>
                <a:tailEnd/>
              </a:ln>
              <a:effectLst/>
            </p:spPr>
            <p:txBody>
              <a:bodyPr wrap="none" anchor="ctr"/>
              <a:lstStyle/>
              <a:p>
                <a:endParaRPr lang="en-US"/>
              </a:p>
            </p:txBody>
          </p:sp>
        </p:grpSp>
        <p:sp>
          <p:nvSpPr>
            <p:cNvPr id="231" name="Oval 8"/>
            <p:cNvSpPr>
              <a:spLocks noChangeArrowheads="1"/>
            </p:cNvSpPr>
            <p:nvPr/>
          </p:nvSpPr>
          <p:spPr bwMode="auto">
            <a:xfrm>
              <a:off x="4356" y="2860"/>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232" name="AutoShape 9"/>
            <p:cNvSpPr>
              <a:spLocks noChangeArrowheads="1"/>
            </p:cNvSpPr>
            <p:nvPr/>
          </p:nvSpPr>
          <p:spPr bwMode="auto">
            <a:xfrm>
              <a:off x="4280" y="3096"/>
              <a:ext cx="224" cy="96"/>
            </a:xfrm>
            <a:prstGeom prst="octagon">
              <a:avLst>
                <a:gd name="adj" fmla="val 29282"/>
              </a:avLst>
            </a:prstGeom>
            <a:solidFill>
              <a:srgbClr val="A2C1FE"/>
            </a:solidFill>
            <a:ln w="25400">
              <a:solidFill>
                <a:schemeClr val="tx1"/>
              </a:solidFill>
              <a:miter lim="800000"/>
              <a:headEnd/>
              <a:tailEnd/>
            </a:ln>
            <a:effectLst/>
          </p:spPr>
          <p:txBody>
            <a:bodyPr wrap="none" anchor="ctr"/>
            <a:lstStyle/>
            <a:p>
              <a:endParaRPr lang="en-US"/>
            </a:p>
          </p:txBody>
        </p:sp>
      </p:grpSp>
      <p:grpSp>
        <p:nvGrpSpPr>
          <p:cNvPr id="235" name="Group 10"/>
          <p:cNvGrpSpPr>
            <a:grpSpLocks/>
          </p:cNvGrpSpPr>
          <p:nvPr/>
        </p:nvGrpSpPr>
        <p:grpSpPr bwMode="auto">
          <a:xfrm>
            <a:off x="5689022" y="4916564"/>
            <a:ext cx="460821" cy="535283"/>
            <a:chOff x="4319" y="3408"/>
            <a:chExt cx="417" cy="409"/>
          </a:xfrm>
        </p:grpSpPr>
        <p:grpSp>
          <p:nvGrpSpPr>
            <p:cNvPr id="236" name="Group 11"/>
            <p:cNvGrpSpPr>
              <a:grpSpLocks/>
            </p:cNvGrpSpPr>
            <p:nvPr/>
          </p:nvGrpSpPr>
          <p:grpSpPr bwMode="auto">
            <a:xfrm>
              <a:off x="4321" y="3601"/>
              <a:ext cx="415" cy="216"/>
              <a:chOff x="4321" y="3601"/>
              <a:chExt cx="415" cy="216"/>
            </a:xfrm>
          </p:grpSpPr>
          <p:sp>
            <p:nvSpPr>
              <p:cNvPr id="240" name="Freeform 12"/>
              <p:cNvSpPr>
                <a:spLocks/>
              </p:cNvSpPr>
              <p:nvPr/>
            </p:nvSpPr>
            <p:spPr bwMode="auto">
              <a:xfrm>
                <a:off x="4523" y="3602"/>
                <a:ext cx="96" cy="215"/>
              </a:xfrm>
              <a:custGeom>
                <a:avLst/>
                <a:gdLst/>
                <a:ahLst/>
                <a:cxnLst>
                  <a:cxn ang="0">
                    <a:pos x="69" y="0"/>
                  </a:cxn>
                  <a:cxn ang="0">
                    <a:pos x="95" y="0"/>
                  </a:cxn>
                  <a:cxn ang="0">
                    <a:pos x="26" y="214"/>
                  </a:cxn>
                  <a:cxn ang="0">
                    <a:pos x="0" y="214"/>
                  </a:cxn>
                  <a:cxn ang="0">
                    <a:pos x="69" y="0"/>
                  </a:cxn>
                </a:cxnLst>
                <a:rect l="0" t="0" r="r" b="b"/>
                <a:pathLst>
                  <a:path w="96" h="215">
                    <a:moveTo>
                      <a:pt x="69" y="0"/>
                    </a:moveTo>
                    <a:lnTo>
                      <a:pt x="95" y="0"/>
                    </a:lnTo>
                    <a:lnTo>
                      <a:pt x="26" y="214"/>
                    </a:lnTo>
                    <a:lnTo>
                      <a:pt x="0" y="214"/>
                    </a:lnTo>
                    <a:lnTo>
                      <a:pt x="69" y="0"/>
                    </a:lnTo>
                  </a:path>
                </a:pathLst>
              </a:custGeom>
              <a:solidFill>
                <a:srgbClr val="FC0128"/>
              </a:solidFill>
              <a:ln w="12700" cap="rnd">
                <a:noFill/>
                <a:round/>
                <a:headEnd type="none" w="med" len="med"/>
                <a:tailEnd type="none" w="med" len="med"/>
              </a:ln>
              <a:effectLst/>
            </p:spPr>
            <p:txBody>
              <a:bodyPr/>
              <a:lstStyle/>
              <a:p>
                <a:endParaRPr lang="en-US"/>
              </a:p>
            </p:txBody>
          </p:sp>
          <p:sp>
            <p:nvSpPr>
              <p:cNvPr id="241" name="Rectangle 13"/>
              <p:cNvSpPr>
                <a:spLocks noChangeArrowheads="1"/>
              </p:cNvSpPr>
              <p:nvPr/>
            </p:nvSpPr>
            <p:spPr bwMode="auto">
              <a:xfrm>
                <a:off x="4518" y="3601"/>
                <a:ext cx="218" cy="12"/>
              </a:xfrm>
              <a:prstGeom prst="rect">
                <a:avLst/>
              </a:prstGeom>
              <a:solidFill>
                <a:srgbClr val="FC0128"/>
              </a:solidFill>
              <a:ln w="12700">
                <a:noFill/>
                <a:miter lim="800000"/>
                <a:headEnd/>
                <a:tailEnd/>
              </a:ln>
              <a:effectLst/>
            </p:spPr>
            <p:txBody>
              <a:bodyPr wrap="none" anchor="ctr"/>
              <a:lstStyle/>
              <a:p>
                <a:endParaRPr lang="en-US"/>
              </a:p>
            </p:txBody>
          </p:sp>
          <p:sp>
            <p:nvSpPr>
              <p:cNvPr id="242" name="Rectangle 14"/>
              <p:cNvSpPr>
                <a:spLocks noChangeArrowheads="1"/>
              </p:cNvSpPr>
              <p:nvPr/>
            </p:nvSpPr>
            <p:spPr bwMode="auto">
              <a:xfrm>
                <a:off x="4517" y="3692"/>
                <a:ext cx="218" cy="13"/>
              </a:xfrm>
              <a:prstGeom prst="rect">
                <a:avLst/>
              </a:prstGeom>
              <a:solidFill>
                <a:srgbClr val="FC0128"/>
              </a:solidFill>
              <a:ln w="12700">
                <a:noFill/>
                <a:miter lim="800000"/>
                <a:headEnd/>
                <a:tailEnd/>
              </a:ln>
              <a:effectLst/>
            </p:spPr>
            <p:txBody>
              <a:bodyPr wrap="none" anchor="ctr"/>
              <a:lstStyle/>
              <a:p>
                <a:endParaRPr lang="en-US"/>
              </a:p>
            </p:txBody>
          </p:sp>
          <p:sp>
            <p:nvSpPr>
              <p:cNvPr id="243" name="Rectangle 15"/>
              <p:cNvSpPr>
                <a:spLocks noChangeArrowheads="1"/>
              </p:cNvSpPr>
              <p:nvPr/>
            </p:nvSpPr>
            <p:spPr bwMode="auto">
              <a:xfrm>
                <a:off x="4321" y="3692"/>
                <a:ext cx="116" cy="13"/>
              </a:xfrm>
              <a:prstGeom prst="rect">
                <a:avLst/>
              </a:prstGeom>
              <a:solidFill>
                <a:srgbClr val="FC0128"/>
              </a:solidFill>
              <a:ln w="12700">
                <a:noFill/>
                <a:miter lim="800000"/>
                <a:headEnd/>
                <a:tailEnd/>
              </a:ln>
              <a:effectLst/>
            </p:spPr>
            <p:txBody>
              <a:bodyPr wrap="none" anchor="ctr"/>
              <a:lstStyle/>
              <a:p>
                <a:endParaRPr lang="en-US"/>
              </a:p>
            </p:txBody>
          </p:sp>
        </p:grpSp>
        <p:grpSp>
          <p:nvGrpSpPr>
            <p:cNvPr id="237" name="Group 16"/>
            <p:cNvGrpSpPr>
              <a:grpSpLocks/>
            </p:cNvGrpSpPr>
            <p:nvPr/>
          </p:nvGrpSpPr>
          <p:grpSpPr bwMode="auto">
            <a:xfrm>
              <a:off x="4319" y="3408"/>
              <a:ext cx="217" cy="409"/>
              <a:chOff x="4319" y="3408"/>
              <a:chExt cx="217" cy="409"/>
            </a:xfrm>
          </p:grpSpPr>
          <p:sp>
            <p:nvSpPr>
              <p:cNvPr id="238" name="Oval 17"/>
              <p:cNvSpPr>
                <a:spLocks noChangeArrowheads="1"/>
              </p:cNvSpPr>
              <p:nvPr/>
            </p:nvSpPr>
            <p:spPr bwMode="auto">
              <a:xfrm>
                <a:off x="4403" y="3408"/>
                <a:ext cx="55" cy="55"/>
              </a:xfrm>
              <a:prstGeom prst="ellipse">
                <a:avLst/>
              </a:prstGeom>
              <a:solidFill>
                <a:srgbClr val="FC0128"/>
              </a:solidFill>
              <a:ln w="12700">
                <a:solidFill>
                  <a:srgbClr val="000000"/>
                </a:solidFill>
                <a:round/>
                <a:headEnd/>
                <a:tailEnd/>
              </a:ln>
              <a:effectLst/>
            </p:spPr>
            <p:txBody>
              <a:bodyPr wrap="none" anchor="ctr"/>
              <a:lstStyle/>
              <a:p>
                <a:endParaRPr lang="en-US"/>
              </a:p>
            </p:txBody>
          </p:sp>
          <p:sp>
            <p:nvSpPr>
              <p:cNvPr id="239" name="Freeform 18"/>
              <p:cNvSpPr>
                <a:spLocks/>
              </p:cNvSpPr>
              <p:nvPr/>
            </p:nvSpPr>
            <p:spPr bwMode="auto">
              <a:xfrm>
                <a:off x="4319" y="3485"/>
                <a:ext cx="217" cy="332"/>
              </a:xfrm>
              <a:custGeom>
                <a:avLst/>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0" t="0" r="r" b="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solidFill>
              <a:ln w="127000" cap="rnd">
                <a:noFill/>
                <a:round/>
                <a:headEnd type="none" w="med" len="med"/>
                <a:tailEnd type="none" w="med" len="med"/>
              </a:ln>
              <a:effectLst/>
            </p:spPr>
            <p:txBody>
              <a:bodyPr/>
              <a:lstStyle/>
              <a:p>
                <a:endParaRPr lang="en-US"/>
              </a:p>
            </p:txBody>
          </p:sp>
        </p:grpSp>
      </p:grpSp>
      <p:grpSp>
        <p:nvGrpSpPr>
          <p:cNvPr id="244" name="Group 19"/>
          <p:cNvGrpSpPr>
            <a:grpSpLocks/>
          </p:cNvGrpSpPr>
          <p:nvPr/>
        </p:nvGrpSpPr>
        <p:grpSpPr bwMode="auto">
          <a:xfrm>
            <a:off x="4424173" y="4843274"/>
            <a:ext cx="468556" cy="659614"/>
            <a:chOff x="4212" y="2144"/>
            <a:chExt cx="424" cy="504"/>
          </a:xfrm>
        </p:grpSpPr>
        <p:grpSp>
          <p:nvGrpSpPr>
            <p:cNvPr id="245" name="Group 20"/>
            <p:cNvGrpSpPr>
              <a:grpSpLocks/>
            </p:cNvGrpSpPr>
            <p:nvPr/>
          </p:nvGrpSpPr>
          <p:grpSpPr bwMode="auto">
            <a:xfrm>
              <a:off x="4212" y="2144"/>
              <a:ext cx="424" cy="504"/>
              <a:chOff x="4212" y="2144"/>
              <a:chExt cx="424" cy="504"/>
            </a:xfrm>
          </p:grpSpPr>
          <p:grpSp>
            <p:nvGrpSpPr>
              <p:cNvPr id="247" name="Group 21"/>
              <p:cNvGrpSpPr>
                <a:grpSpLocks/>
              </p:cNvGrpSpPr>
              <p:nvPr/>
            </p:nvGrpSpPr>
            <p:grpSpPr bwMode="auto">
              <a:xfrm>
                <a:off x="4212" y="2144"/>
                <a:ext cx="424" cy="504"/>
                <a:chOff x="4212" y="2144"/>
                <a:chExt cx="424" cy="504"/>
              </a:xfrm>
            </p:grpSpPr>
            <p:sp>
              <p:nvSpPr>
                <p:cNvPr id="249" name="AutoShape 22"/>
                <p:cNvSpPr>
                  <a:spLocks noChangeArrowheads="1"/>
                </p:cNvSpPr>
                <p:nvPr/>
              </p:nvSpPr>
              <p:spPr bwMode="auto">
                <a:xfrm>
                  <a:off x="4212" y="2224"/>
                  <a:ext cx="424" cy="424"/>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sp>
              <p:nvSpPr>
                <p:cNvPr id="250" name="AutoShape 23"/>
                <p:cNvSpPr>
                  <a:spLocks noChangeArrowheads="1"/>
                </p:cNvSpPr>
                <p:nvPr/>
              </p:nvSpPr>
              <p:spPr bwMode="auto">
                <a:xfrm>
                  <a:off x="4308" y="2144"/>
                  <a:ext cx="328" cy="88"/>
                </a:xfrm>
                <a:prstGeom prst="cube">
                  <a:avLst>
                    <a:gd name="adj" fmla="val 24995"/>
                  </a:avLst>
                </a:prstGeom>
                <a:solidFill>
                  <a:srgbClr val="F6BF69"/>
                </a:solidFill>
                <a:ln w="12700">
                  <a:solidFill>
                    <a:schemeClr val="tx1"/>
                  </a:solidFill>
                  <a:miter lim="800000"/>
                  <a:headEnd/>
                  <a:tailEnd/>
                </a:ln>
                <a:effectLst/>
              </p:spPr>
              <p:txBody>
                <a:bodyPr wrap="none" anchor="ctr"/>
                <a:lstStyle/>
                <a:p>
                  <a:endParaRPr lang="en-US"/>
                </a:p>
              </p:txBody>
            </p:sp>
          </p:grpSp>
          <p:sp>
            <p:nvSpPr>
              <p:cNvPr id="248" name="AutoShape 24"/>
              <p:cNvSpPr>
                <a:spLocks noChangeArrowheads="1"/>
              </p:cNvSpPr>
              <p:nvPr/>
            </p:nvSpPr>
            <p:spPr bwMode="auto">
              <a:xfrm>
                <a:off x="4296" y="2260"/>
                <a:ext cx="224" cy="32"/>
              </a:xfrm>
              <a:prstGeom prst="parallelogram">
                <a:avLst>
                  <a:gd name="adj" fmla="val 174968"/>
                </a:avLst>
              </a:prstGeom>
              <a:solidFill>
                <a:srgbClr val="F6BF69"/>
              </a:solidFill>
              <a:ln w="25400">
                <a:solidFill>
                  <a:schemeClr val="tx1"/>
                </a:solidFill>
                <a:miter lim="800000"/>
                <a:headEnd/>
                <a:tailEnd/>
              </a:ln>
              <a:effectLst/>
            </p:spPr>
            <p:txBody>
              <a:bodyPr wrap="none" anchor="ctr"/>
              <a:lstStyle/>
              <a:p>
                <a:endParaRPr lang="en-US"/>
              </a:p>
            </p:txBody>
          </p:sp>
        </p:grpSp>
        <p:sp>
          <p:nvSpPr>
            <p:cNvPr id="246" name="Oval 25"/>
            <p:cNvSpPr>
              <a:spLocks noChangeArrowheads="1"/>
            </p:cNvSpPr>
            <p:nvPr/>
          </p:nvSpPr>
          <p:spPr bwMode="auto">
            <a:xfrm>
              <a:off x="4540" y="2184"/>
              <a:ext cx="56" cy="32"/>
            </a:xfrm>
            <a:prstGeom prst="ellipse">
              <a:avLst/>
            </a:prstGeom>
            <a:solidFill>
              <a:schemeClr val="bg1"/>
            </a:solidFill>
            <a:ln w="12700">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28721082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0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0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0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0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6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7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4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7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2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6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3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6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6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6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8398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398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398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398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398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399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99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399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398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3971">
                                            <p:bg/>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nimBg="1"/>
      <p:bldP spid="83984" grpId="0"/>
      <p:bldP spid="83985" grpId="0" animBg="1"/>
      <p:bldP spid="83986" grpId="0" animBg="1"/>
      <p:bldP spid="83987" grpId="0"/>
      <p:bldP spid="83988" grpId="0"/>
      <p:bldP spid="83989" grpId="0"/>
      <p:bldP spid="83990" grpId="0"/>
      <p:bldP spid="83991" grpId="0"/>
      <p:bldP spid="83992" grpId="0"/>
      <p:bldP spid="84070" grpId="0"/>
      <p:bldP spid="84071" grpId="0" animBg="1"/>
      <p:bldP spid="84072" grpId="0"/>
      <p:bldP spid="158" grpId="0"/>
      <p:bldP spid="159" grpId="0" animBg="1"/>
      <p:bldP spid="160" grpId="0" animBg="1"/>
      <p:bldP spid="164" grpId="0" animBg="1"/>
      <p:bldP spid="165" grpId="0" animBg="1"/>
      <p:bldP spid="166" grpId="0"/>
      <p:bldP spid="167" grpId="0"/>
      <p:bldP spid="168" grpId="0" animBg="1"/>
      <p:bldP spid="169" grpId="0" animBg="1"/>
      <p:bldP spid="170" grpId="0" animBg="1"/>
      <p:bldP spid="171" grpId="0" animBg="1"/>
      <p:bldP spid="172" grpId="0" animBg="1"/>
      <p:bldP spid="173" grpId="0" animBg="1"/>
      <p:bldP spid="174" grpId="0" animBg="1"/>
      <p:bldP spid="1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UNIT 2 : ARCHITECTURE OF TMS320C5X</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9690764"/>
              </p:ext>
            </p:extLst>
          </p:nvPr>
        </p:nvGraphicFramePr>
        <p:xfrm>
          <a:off x="838199" y="2082017"/>
          <a:ext cx="10871579" cy="4094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6</a:t>
            </a:fld>
            <a:endParaRPr lang="en-US"/>
          </a:p>
        </p:txBody>
      </p:sp>
    </p:spTree>
    <p:extLst>
      <p:ext uri="{BB962C8B-B14F-4D97-AF65-F5344CB8AC3E}">
        <p14:creationId xmlns:p14="http://schemas.microsoft.com/office/powerpoint/2010/main" val="1695387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53D26527-1686-4D35-B151-F07B0CE736FB}"/>
                                            </p:graphicEl>
                                          </p:spTgt>
                                        </p:tgtEl>
                                        <p:attrNameLst>
                                          <p:attrName>style.visibility</p:attrName>
                                        </p:attrNameLst>
                                      </p:cBhvr>
                                      <p:to>
                                        <p:strVal val="visible"/>
                                      </p:to>
                                    </p:set>
                                    <p:anim calcmode="lin" valueType="num">
                                      <p:cBhvr additive="base">
                                        <p:cTn id="7" dur="500" fill="hold"/>
                                        <p:tgtEl>
                                          <p:spTgt spid="4">
                                            <p:graphicEl>
                                              <a:dgm id="{53D26527-1686-4D35-B151-F07B0CE736F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53D26527-1686-4D35-B151-F07B0CE736FB}"/>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B8382730-C2F1-455C-8982-1875275AE6E9}"/>
                                            </p:graphicEl>
                                          </p:spTgt>
                                        </p:tgtEl>
                                        <p:attrNameLst>
                                          <p:attrName>style.visibility</p:attrName>
                                        </p:attrNameLst>
                                      </p:cBhvr>
                                      <p:to>
                                        <p:strVal val="visible"/>
                                      </p:to>
                                    </p:set>
                                    <p:anim calcmode="lin" valueType="num">
                                      <p:cBhvr additive="base">
                                        <p:cTn id="11" dur="500" fill="hold"/>
                                        <p:tgtEl>
                                          <p:spTgt spid="4">
                                            <p:graphicEl>
                                              <a:dgm id="{B8382730-C2F1-455C-8982-1875275AE6E9}"/>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B8382730-C2F1-455C-8982-1875275AE6E9}"/>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A9DCD598-EE47-4F01-A4CF-5869C4086EF6}"/>
                                            </p:graphicEl>
                                          </p:spTgt>
                                        </p:tgtEl>
                                        <p:attrNameLst>
                                          <p:attrName>style.visibility</p:attrName>
                                        </p:attrNameLst>
                                      </p:cBhvr>
                                      <p:to>
                                        <p:strVal val="visible"/>
                                      </p:to>
                                    </p:set>
                                    <p:anim calcmode="lin" valueType="num">
                                      <p:cBhvr additive="base">
                                        <p:cTn id="17" dur="500" fill="hold"/>
                                        <p:tgtEl>
                                          <p:spTgt spid="4">
                                            <p:graphicEl>
                                              <a:dgm id="{A9DCD598-EE47-4F01-A4CF-5869C4086EF6}"/>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A9DCD598-EE47-4F01-A4CF-5869C4086EF6}"/>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64C9CA7D-0CD5-4246-9B7F-7716063C7068}"/>
                                            </p:graphicEl>
                                          </p:spTgt>
                                        </p:tgtEl>
                                        <p:attrNameLst>
                                          <p:attrName>style.visibility</p:attrName>
                                        </p:attrNameLst>
                                      </p:cBhvr>
                                      <p:to>
                                        <p:strVal val="visible"/>
                                      </p:to>
                                    </p:set>
                                    <p:anim calcmode="lin" valueType="num">
                                      <p:cBhvr additive="base">
                                        <p:cTn id="21" dur="500" fill="hold"/>
                                        <p:tgtEl>
                                          <p:spTgt spid="4">
                                            <p:graphicEl>
                                              <a:dgm id="{64C9CA7D-0CD5-4246-9B7F-7716063C7068}"/>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64C9CA7D-0CD5-4246-9B7F-7716063C7068}"/>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73641AF3-2453-4A17-BAEC-B4DA50E27DC5}"/>
                                            </p:graphicEl>
                                          </p:spTgt>
                                        </p:tgtEl>
                                        <p:attrNameLst>
                                          <p:attrName>style.visibility</p:attrName>
                                        </p:attrNameLst>
                                      </p:cBhvr>
                                      <p:to>
                                        <p:strVal val="visible"/>
                                      </p:to>
                                    </p:set>
                                    <p:anim calcmode="lin" valueType="num">
                                      <p:cBhvr additive="base">
                                        <p:cTn id="27" dur="500" fill="hold"/>
                                        <p:tgtEl>
                                          <p:spTgt spid="4">
                                            <p:graphicEl>
                                              <a:dgm id="{73641AF3-2453-4A17-BAEC-B4DA50E27DC5}"/>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73641AF3-2453-4A17-BAEC-B4DA50E27DC5}"/>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2E277E05-4B2D-4039-80EC-61B84E27DB99}"/>
                                            </p:graphicEl>
                                          </p:spTgt>
                                        </p:tgtEl>
                                        <p:attrNameLst>
                                          <p:attrName>style.visibility</p:attrName>
                                        </p:attrNameLst>
                                      </p:cBhvr>
                                      <p:to>
                                        <p:strVal val="visible"/>
                                      </p:to>
                                    </p:set>
                                    <p:anim calcmode="lin" valueType="num">
                                      <p:cBhvr additive="base">
                                        <p:cTn id="31" dur="500" fill="hold"/>
                                        <p:tgtEl>
                                          <p:spTgt spid="4">
                                            <p:graphicEl>
                                              <a:dgm id="{2E277E05-4B2D-4039-80EC-61B84E27DB9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2E277E05-4B2D-4039-80EC-61B84E27DB9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5BE693B1-9BD8-4902-9B26-628EF8BF59DF}"/>
                                            </p:graphicEl>
                                          </p:spTgt>
                                        </p:tgtEl>
                                        <p:attrNameLst>
                                          <p:attrName>style.visibility</p:attrName>
                                        </p:attrNameLst>
                                      </p:cBhvr>
                                      <p:to>
                                        <p:strVal val="visible"/>
                                      </p:to>
                                    </p:set>
                                    <p:anim calcmode="lin" valueType="num">
                                      <p:cBhvr additive="base">
                                        <p:cTn id="37" dur="500" fill="hold"/>
                                        <p:tgtEl>
                                          <p:spTgt spid="4">
                                            <p:graphicEl>
                                              <a:dgm id="{5BE693B1-9BD8-4902-9B26-628EF8BF59DF}"/>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5BE693B1-9BD8-4902-9B26-628EF8BF59DF}"/>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5AA6D3EC-8A28-45EB-9E35-B162290FE7E3}"/>
                                            </p:graphicEl>
                                          </p:spTgt>
                                        </p:tgtEl>
                                        <p:attrNameLst>
                                          <p:attrName>style.visibility</p:attrName>
                                        </p:attrNameLst>
                                      </p:cBhvr>
                                      <p:to>
                                        <p:strVal val="visible"/>
                                      </p:to>
                                    </p:set>
                                    <p:anim calcmode="lin" valueType="num">
                                      <p:cBhvr additive="base">
                                        <p:cTn id="41" dur="500" fill="hold"/>
                                        <p:tgtEl>
                                          <p:spTgt spid="4">
                                            <p:graphicEl>
                                              <a:dgm id="{5AA6D3EC-8A28-45EB-9E35-B162290FE7E3}"/>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5AA6D3EC-8A28-45EB-9E35-B162290FE7E3}"/>
                                            </p:graphic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
                                            <p:graphicEl>
                                              <a:dgm id="{B0988FF0-D7AB-4922-BA3B-CEDE39F40B4F}"/>
                                            </p:graphicEl>
                                          </p:spTgt>
                                        </p:tgtEl>
                                        <p:attrNameLst>
                                          <p:attrName>style.visibility</p:attrName>
                                        </p:attrNameLst>
                                      </p:cBhvr>
                                      <p:to>
                                        <p:strVal val="visible"/>
                                      </p:to>
                                    </p:set>
                                    <p:anim calcmode="lin" valueType="num">
                                      <p:cBhvr additive="base">
                                        <p:cTn id="47" dur="500" fill="hold"/>
                                        <p:tgtEl>
                                          <p:spTgt spid="4">
                                            <p:graphicEl>
                                              <a:dgm id="{B0988FF0-D7AB-4922-BA3B-CEDE39F40B4F}"/>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graphicEl>
                                              <a:dgm id="{B0988FF0-D7AB-4922-BA3B-CEDE39F40B4F}"/>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
                                            <p:graphicEl>
                                              <a:dgm id="{14EF250B-052F-43EB-B7B3-05E965960904}"/>
                                            </p:graphicEl>
                                          </p:spTgt>
                                        </p:tgtEl>
                                        <p:attrNameLst>
                                          <p:attrName>style.visibility</p:attrName>
                                        </p:attrNameLst>
                                      </p:cBhvr>
                                      <p:to>
                                        <p:strVal val="visible"/>
                                      </p:to>
                                    </p:set>
                                    <p:anim calcmode="lin" valueType="num">
                                      <p:cBhvr additive="base">
                                        <p:cTn id="51" dur="500" fill="hold"/>
                                        <p:tgtEl>
                                          <p:spTgt spid="4">
                                            <p:graphicEl>
                                              <a:dgm id="{14EF250B-052F-43EB-B7B3-05E965960904}"/>
                                            </p:graphic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
                                            <p:graphicEl>
                                              <a:dgm id="{14EF250B-052F-43EB-B7B3-05E96596090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60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78585227"/>
              </p:ext>
            </p:extLst>
          </p:nvPr>
        </p:nvGraphicFramePr>
        <p:xfrm>
          <a:off x="7098322" y="559534"/>
          <a:ext cx="681856" cy="5247249"/>
        </p:xfrm>
        <a:graphic>
          <a:graphicData uri="http://schemas.openxmlformats.org/drawingml/2006/table">
            <a:tbl>
              <a:tblPr>
                <a:tableStyleId>{5C22544A-7EE6-4342-B048-85BDC9FD1C3A}</a:tableStyleId>
              </a:tblPr>
              <a:tblGrid>
                <a:gridCol w="681856"/>
              </a:tblGrid>
              <a:tr h="670857">
                <a:tc>
                  <a:txBody>
                    <a:bodyPr/>
                    <a:lstStyle/>
                    <a:p>
                      <a:pPr algn="ctr" fontAlgn="ctr"/>
                      <a:r>
                        <a:rPr lang="en-US" sz="2000" u="none" strike="noStrike" dirty="0">
                          <a:effectLst/>
                        </a:rPr>
                        <a:t>Value of T</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dirty="0">
                          <a:effectLst/>
                        </a:rPr>
                        <a:t>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dirty="0">
                          <a:effectLst/>
                        </a:rPr>
                        <a:t>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a:effectLst/>
                        </a:rPr>
                        <a:t>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dirty="0">
                          <a:effectLst/>
                        </a:rPr>
                        <a:t>10</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dirty="0">
                          <a:effectLst/>
                        </a:rPr>
                        <a:t>11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0589">
                <a:tc>
                  <a:txBody>
                    <a:bodyPr/>
                    <a:lstStyle/>
                    <a:p>
                      <a:pPr algn="ctr" fontAlgn="ctr"/>
                      <a:r>
                        <a:rPr lang="en-US" sz="2000" u="none" strike="noStrike" dirty="0">
                          <a:effectLst/>
                        </a:rPr>
                        <a:t>12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8952695"/>
              </p:ext>
            </p:extLst>
          </p:nvPr>
        </p:nvGraphicFramePr>
        <p:xfrm>
          <a:off x="7787640" y="559533"/>
          <a:ext cx="3280544" cy="670857"/>
        </p:xfrm>
        <a:graphic>
          <a:graphicData uri="http://schemas.openxmlformats.org/drawingml/2006/table">
            <a:tbl>
              <a:tblPr>
                <a:tableStyleId>{5C22544A-7EE6-4342-B048-85BDC9FD1C3A}</a:tableStyleId>
              </a:tblPr>
              <a:tblGrid>
                <a:gridCol w="820136"/>
                <a:gridCol w="820136"/>
                <a:gridCol w="820136"/>
                <a:gridCol w="820136"/>
              </a:tblGrid>
              <a:tr h="670857">
                <a:tc>
                  <a:txBody>
                    <a:bodyPr/>
                    <a:lstStyle/>
                    <a:p>
                      <a:pPr algn="ctr" fontAlgn="ctr"/>
                      <a:r>
                        <a:rPr lang="en-US" sz="2000" u="none" strike="noStrike" dirty="0">
                          <a:effectLst/>
                        </a:rPr>
                        <a:t>Fetch</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Decode</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Read</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Execute</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2465780"/>
              </p:ext>
            </p:extLst>
          </p:nvPr>
        </p:nvGraphicFramePr>
        <p:xfrm>
          <a:off x="7112390" y="1234782"/>
          <a:ext cx="1501992" cy="385073"/>
        </p:xfrm>
        <a:graphic>
          <a:graphicData uri="http://schemas.openxmlformats.org/drawingml/2006/table">
            <a:tbl>
              <a:tblPr>
                <a:tableStyleId>{5C22544A-7EE6-4342-B048-85BDC9FD1C3A}</a:tableStyleId>
              </a:tblPr>
              <a:tblGrid>
                <a:gridCol w="681856"/>
                <a:gridCol w="820136"/>
              </a:tblGrid>
              <a:tr h="385073">
                <a:tc>
                  <a:txBody>
                    <a:bodyPr/>
                    <a:lstStyle/>
                    <a:p>
                      <a:pPr algn="ctr" fontAlgn="ctr"/>
                      <a:r>
                        <a:rPr lang="en-US" sz="2000" u="none" strike="noStrike" dirty="0">
                          <a:effectLst/>
                        </a:rPr>
                        <a:t>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877306741"/>
              </p:ext>
            </p:extLst>
          </p:nvPr>
        </p:nvGraphicFramePr>
        <p:xfrm>
          <a:off x="7112390" y="1614610"/>
          <a:ext cx="2322128" cy="385073"/>
        </p:xfrm>
        <a:graphic>
          <a:graphicData uri="http://schemas.openxmlformats.org/drawingml/2006/table">
            <a:tbl>
              <a:tblPr>
                <a:tableStyleId>{5C22544A-7EE6-4342-B048-85BDC9FD1C3A}</a:tableStyleId>
              </a:tblPr>
              <a:tblGrid>
                <a:gridCol w="681856"/>
                <a:gridCol w="820136"/>
                <a:gridCol w="820136"/>
              </a:tblGrid>
              <a:tr h="385073">
                <a:tc>
                  <a:txBody>
                    <a:bodyPr/>
                    <a:lstStyle/>
                    <a:p>
                      <a:pPr algn="ctr" fontAlgn="ctr"/>
                      <a:r>
                        <a:rPr lang="en-US" sz="2000" u="none" strike="noStrike" dirty="0">
                          <a:effectLst/>
                        </a:rPr>
                        <a:t>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11878707"/>
              </p:ext>
            </p:extLst>
          </p:nvPr>
        </p:nvGraphicFramePr>
        <p:xfrm>
          <a:off x="7112392" y="1980369"/>
          <a:ext cx="3962400" cy="770146"/>
        </p:xfrm>
        <a:graphic>
          <a:graphicData uri="http://schemas.openxmlformats.org/drawingml/2006/table">
            <a:tbl>
              <a:tblPr>
                <a:tableStyleId>{5C22544A-7EE6-4342-B048-85BDC9FD1C3A}</a:tableStyleId>
              </a:tblPr>
              <a:tblGrid>
                <a:gridCol w="681856"/>
                <a:gridCol w="820136"/>
                <a:gridCol w="820136"/>
                <a:gridCol w="820136"/>
                <a:gridCol w="820136"/>
              </a:tblGrid>
              <a:tr h="385073">
                <a:tc>
                  <a:txBody>
                    <a:bodyPr/>
                    <a:lstStyle/>
                    <a:p>
                      <a:pPr algn="ctr" fontAlgn="ctr"/>
                      <a:r>
                        <a:rPr lang="en-US" sz="2000" u="none" strike="noStrike" dirty="0">
                          <a:effectLst/>
                        </a:rPr>
                        <a:t>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073">
                <a:tc>
                  <a:txBody>
                    <a:bodyPr/>
                    <a:lstStyle/>
                    <a:p>
                      <a:pPr algn="ctr" fontAlgn="ctr"/>
                      <a:r>
                        <a:rPr lang="en-US" sz="2000" u="none" strike="noStrike" dirty="0">
                          <a:effectLst/>
                        </a:rPr>
                        <a:t>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91437985"/>
              </p:ext>
            </p:extLst>
          </p:nvPr>
        </p:nvGraphicFramePr>
        <p:xfrm>
          <a:off x="9419492" y="2374266"/>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503847189"/>
              </p:ext>
            </p:extLst>
          </p:nvPr>
        </p:nvGraphicFramePr>
        <p:xfrm>
          <a:off x="7813430" y="1612266"/>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658415387"/>
              </p:ext>
            </p:extLst>
          </p:nvPr>
        </p:nvGraphicFramePr>
        <p:xfrm>
          <a:off x="8615288" y="1992094"/>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019725398"/>
              </p:ext>
            </p:extLst>
          </p:nvPr>
        </p:nvGraphicFramePr>
        <p:xfrm>
          <a:off x="7799362" y="2006160"/>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755595482"/>
              </p:ext>
            </p:extLst>
          </p:nvPr>
        </p:nvGraphicFramePr>
        <p:xfrm>
          <a:off x="8629356" y="235785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12501233"/>
              </p:ext>
            </p:extLst>
          </p:nvPr>
        </p:nvGraphicFramePr>
        <p:xfrm>
          <a:off x="10247141" y="2765817"/>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492724377"/>
              </p:ext>
            </p:extLst>
          </p:nvPr>
        </p:nvGraphicFramePr>
        <p:xfrm>
          <a:off x="9442938" y="2763472"/>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645669599"/>
              </p:ext>
            </p:extLst>
          </p:nvPr>
        </p:nvGraphicFramePr>
        <p:xfrm>
          <a:off x="10258864" y="3143299"/>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92136804"/>
              </p:ext>
            </p:extLst>
          </p:nvPr>
        </p:nvGraphicFramePr>
        <p:xfrm>
          <a:off x="7811085" y="238364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836806364"/>
              </p:ext>
            </p:extLst>
          </p:nvPr>
        </p:nvGraphicFramePr>
        <p:xfrm>
          <a:off x="8627011" y="2749404"/>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871544078"/>
              </p:ext>
            </p:extLst>
          </p:nvPr>
        </p:nvGraphicFramePr>
        <p:xfrm>
          <a:off x="9442938" y="3157367"/>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736305798"/>
              </p:ext>
            </p:extLst>
          </p:nvPr>
        </p:nvGraphicFramePr>
        <p:xfrm>
          <a:off x="10272931" y="3537195"/>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I4</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46362431"/>
              </p:ext>
            </p:extLst>
          </p:nvPr>
        </p:nvGraphicFramePr>
        <p:xfrm>
          <a:off x="7808737" y="2775199"/>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I5</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157466395"/>
              </p:ext>
            </p:extLst>
          </p:nvPr>
        </p:nvGraphicFramePr>
        <p:xfrm>
          <a:off x="8624663" y="3140960"/>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I5</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949198900"/>
              </p:ext>
            </p:extLst>
          </p:nvPr>
        </p:nvGraphicFramePr>
        <p:xfrm>
          <a:off x="9440590" y="354892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I5</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683446297"/>
              </p:ext>
            </p:extLst>
          </p:nvPr>
        </p:nvGraphicFramePr>
        <p:xfrm>
          <a:off x="10270583" y="3928751"/>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I5</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4181184774"/>
              </p:ext>
            </p:extLst>
          </p:nvPr>
        </p:nvGraphicFramePr>
        <p:xfrm>
          <a:off x="7794672" y="3155021"/>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I6</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644454815"/>
              </p:ext>
            </p:extLst>
          </p:nvPr>
        </p:nvGraphicFramePr>
        <p:xfrm>
          <a:off x="8610598" y="3520782"/>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I6</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061589987"/>
              </p:ext>
            </p:extLst>
          </p:nvPr>
        </p:nvGraphicFramePr>
        <p:xfrm>
          <a:off x="9426525" y="3928745"/>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I6</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342831598"/>
              </p:ext>
            </p:extLst>
          </p:nvPr>
        </p:nvGraphicFramePr>
        <p:xfrm>
          <a:off x="10256518" y="430857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I6</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766747813"/>
              </p:ext>
            </p:extLst>
          </p:nvPr>
        </p:nvGraphicFramePr>
        <p:xfrm>
          <a:off x="7794672" y="3520781"/>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I7</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522144926"/>
              </p:ext>
            </p:extLst>
          </p:nvPr>
        </p:nvGraphicFramePr>
        <p:xfrm>
          <a:off x="8610598" y="3886542"/>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I7</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596814099"/>
              </p:ext>
            </p:extLst>
          </p:nvPr>
        </p:nvGraphicFramePr>
        <p:xfrm>
          <a:off x="9426525" y="4294505"/>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I7</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164203043"/>
              </p:ext>
            </p:extLst>
          </p:nvPr>
        </p:nvGraphicFramePr>
        <p:xfrm>
          <a:off x="10256518" y="467433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I7</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865817706"/>
              </p:ext>
            </p:extLst>
          </p:nvPr>
        </p:nvGraphicFramePr>
        <p:xfrm>
          <a:off x="7794673" y="3928744"/>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I8</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538668845"/>
              </p:ext>
            </p:extLst>
          </p:nvPr>
        </p:nvGraphicFramePr>
        <p:xfrm>
          <a:off x="8610599" y="4294505"/>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I8</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367756691"/>
              </p:ext>
            </p:extLst>
          </p:nvPr>
        </p:nvGraphicFramePr>
        <p:xfrm>
          <a:off x="9426526" y="4702468"/>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I8</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3462829634"/>
              </p:ext>
            </p:extLst>
          </p:nvPr>
        </p:nvGraphicFramePr>
        <p:xfrm>
          <a:off x="10256519" y="5082296"/>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I8</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449677084"/>
              </p:ext>
            </p:extLst>
          </p:nvPr>
        </p:nvGraphicFramePr>
        <p:xfrm>
          <a:off x="7794673" y="4322639"/>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922278966"/>
              </p:ext>
            </p:extLst>
          </p:nvPr>
        </p:nvGraphicFramePr>
        <p:xfrm>
          <a:off x="8610599" y="4688400"/>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815716971"/>
              </p:ext>
            </p:extLst>
          </p:nvPr>
        </p:nvGraphicFramePr>
        <p:xfrm>
          <a:off x="9426526" y="509636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762355525"/>
              </p:ext>
            </p:extLst>
          </p:nvPr>
        </p:nvGraphicFramePr>
        <p:xfrm>
          <a:off x="10256519" y="5476191"/>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r>
                        <a:rPr lang="en-US" sz="2000" u="none" strike="noStrike" dirty="0" smtClean="0">
                          <a:effectLst/>
                        </a:rPr>
                        <a:t>I9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481152718"/>
              </p:ext>
            </p:extLst>
          </p:nvPr>
        </p:nvGraphicFramePr>
        <p:xfrm>
          <a:off x="7778261" y="4700122"/>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591249912"/>
              </p:ext>
            </p:extLst>
          </p:nvPr>
        </p:nvGraphicFramePr>
        <p:xfrm>
          <a:off x="8594187" y="5065883"/>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648744093"/>
              </p:ext>
            </p:extLst>
          </p:nvPr>
        </p:nvGraphicFramePr>
        <p:xfrm>
          <a:off x="9410114" y="5473846"/>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2127876140"/>
              </p:ext>
            </p:extLst>
          </p:nvPr>
        </p:nvGraphicFramePr>
        <p:xfrm>
          <a:off x="7789984" y="5077605"/>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384002841"/>
              </p:ext>
            </p:extLst>
          </p:nvPr>
        </p:nvGraphicFramePr>
        <p:xfrm>
          <a:off x="8605910" y="5443366"/>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3966475306"/>
              </p:ext>
            </p:extLst>
          </p:nvPr>
        </p:nvGraphicFramePr>
        <p:xfrm>
          <a:off x="7801707" y="5441020"/>
          <a:ext cx="820136" cy="385073"/>
        </p:xfrm>
        <a:graphic>
          <a:graphicData uri="http://schemas.openxmlformats.org/drawingml/2006/table">
            <a:tbl>
              <a:tblPr>
                <a:tableStyleId>{5C22544A-7EE6-4342-B048-85BDC9FD1C3A}</a:tableStyleId>
              </a:tblPr>
              <a:tblGrid>
                <a:gridCol w="820136"/>
              </a:tblGrid>
              <a:tr h="385073">
                <a:tc>
                  <a:txBody>
                    <a:bodyPr/>
                    <a:lstStyle/>
                    <a:p>
                      <a:pPr algn="ctr" fontAlgn="ct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51" y="462061"/>
            <a:ext cx="5918665" cy="54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6612340" y="92729"/>
            <a:ext cx="5579660" cy="369332"/>
          </a:xfrm>
          <a:prstGeom prst="rect">
            <a:avLst/>
          </a:prstGeom>
          <a:noFill/>
        </p:spPr>
        <p:txBody>
          <a:bodyPr wrap="square" rtlCol="0">
            <a:spAutoFit/>
          </a:bodyPr>
          <a:lstStyle/>
          <a:p>
            <a:r>
              <a:rPr lang="en-US" b="1" dirty="0"/>
              <a:t>Fig: Instruction cycles of processor with pipelining</a:t>
            </a:r>
          </a:p>
        </p:txBody>
      </p:sp>
    </p:spTree>
    <p:extLst>
      <p:ext uri="{BB962C8B-B14F-4D97-AF65-F5344CB8AC3E}">
        <p14:creationId xmlns:p14="http://schemas.microsoft.com/office/powerpoint/2010/main" val="12407967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4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4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5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4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40360698"/>
              </p:ext>
            </p:extLst>
          </p:nvPr>
        </p:nvGraphicFramePr>
        <p:xfrm>
          <a:off x="838200" y="365126"/>
          <a:ext cx="10050194" cy="59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187777922"/>
              </p:ext>
            </p:extLst>
          </p:nvPr>
        </p:nvGraphicFramePr>
        <p:xfrm>
          <a:off x="286603" y="1735562"/>
          <a:ext cx="5691116" cy="4606082"/>
        </p:xfrm>
        <a:graphic>
          <a:graphicData uri="http://schemas.openxmlformats.org/drawingml/2006/table">
            <a:tbl>
              <a:tblPr>
                <a:tableStyleId>{5C22544A-7EE6-4342-B048-85BDC9FD1C3A}</a:tableStyleId>
              </a:tblPr>
              <a:tblGrid>
                <a:gridCol w="1289528">
                  <a:extLst>
                    <a:ext uri="{9D8B030D-6E8A-4147-A177-3AD203B41FA5}">
                      <a16:colId xmlns="" xmlns:a16="http://schemas.microsoft.com/office/drawing/2014/main" val="20000"/>
                    </a:ext>
                  </a:extLst>
                </a:gridCol>
                <a:gridCol w="1100397">
                  <a:extLst>
                    <a:ext uri="{9D8B030D-6E8A-4147-A177-3AD203B41FA5}">
                      <a16:colId xmlns="" xmlns:a16="http://schemas.microsoft.com/office/drawing/2014/main" val="20001"/>
                    </a:ext>
                  </a:extLst>
                </a:gridCol>
                <a:gridCol w="1100397">
                  <a:extLst>
                    <a:ext uri="{9D8B030D-6E8A-4147-A177-3AD203B41FA5}">
                      <a16:colId xmlns="" xmlns:a16="http://schemas.microsoft.com/office/drawing/2014/main" val="20002"/>
                    </a:ext>
                  </a:extLst>
                </a:gridCol>
                <a:gridCol w="1100397">
                  <a:extLst>
                    <a:ext uri="{9D8B030D-6E8A-4147-A177-3AD203B41FA5}">
                      <a16:colId xmlns="" xmlns:a16="http://schemas.microsoft.com/office/drawing/2014/main" val="20003"/>
                    </a:ext>
                  </a:extLst>
                </a:gridCol>
                <a:gridCol w="1100397">
                  <a:extLst>
                    <a:ext uri="{9D8B030D-6E8A-4147-A177-3AD203B41FA5}">
                      <a16:colId xmlns="" xmlns:a16="http://schemas.microsoft.com/office/drawing/2014/main" val="20004"/>
                    </a:ext>
                  </a:extLst>
                </a:gridCol>
              </a:tblGrid>
              <a:tr h="354314">
                <a:tc>
                  <a:txBody>
                    <a:bodyPr/>
                    <a:lstStyle/>
                    <a:p>
                      <a:pPr algn="ctr" fontAlgn="ctr"/>
                      <a:r>
                        <a:rPr lang="en-US" sz="2000" u="none" strike="noStrike" dirty="0">
                          <a:effectLst/>
                        </a:rPr>
                        <a:t>Value of T</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Fetch</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Decode</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Read</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Execute</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54314">
                <a:tc>
                  <a:txBody>
                    <a:bodyPr/>
                    <a:lstStyle/>
                    <a:p>
                      <a:pPr algn="ctr" fontAlgn="ctr"/>
                      <a:r>
                        <a:rPr lang="en-US" sz="2000" u="none" strike="noStrike">
                          <a:effectLst/>
                        </a:rPr>
                        <a:t>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54314">
                <a:tc>
                  <a:txBody>
                    <a:bodyPr/>
                    <a:lstStyle/>
                    <a:p>
                      <a:pPr algn="ctr" fontAlgn="ctr"/>
                      <a:r>
                        <a:rPr lang="en-US" sz="2000" u="none" strike="noStrike">
                          <a:effectLst/>
                        </a:rPr>
                        <a:t>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54314">
                <a:tc>
                  <a:txBody>
                    <a:bodyPr/>
                    <a:lstStyle/>
                    <a:p>
                      <a:pPr algn="ctr" fontAlgn="ctr"/>
                      <a:r>
                        <a:rPr lang="en-US" sz="2000" u="none" strike="noStrike">
                          <a:effectLst/>
                        </a:rPr>
                        <a:t>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54314">
                <a:tc>
                  <a:txBody>
                    <a:bodyPr/>
                    <a:lstStyle/>
                    <a:p>
                      <a:pPr algn="ctr" fontAlgn="ctr"/>
                      <a:r>
                        <a:rPr lang="en-US" sz="2000" u="none" strike="noStrike">
                          <a:effectLst/>
                        </a:rPr>
                        <a:t>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54314">
                <a:tc>
                  <a:txBody>
                    <a:bodyPr/>
                    <a:lstStyle/>
                    <a:p>
                      <a:pPr algn="ctr" fontAlgn="ctr"/>
                      <a:r>
                        <a:rPr lang="en-US" sz="2000" u="none" strike="noStrike">
                          <a:effectLst/>
                        </a:rPr>
                        <a:t>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54314">
                <a:tc>
                  <a:txBody>
                    <a:bodyPr/>
                    <a:lstStyle/>
                    <a:p>
                      <a:pPr algn="ctr" fontAlgn="ctr"/>
                      <a:r>
                        <a:rPr lang="en-US" sz="2000" u="none" strike="noStrike">
                          <a:effectLst/>
                        </a:rPr>
                        <a:t>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54314">
                <a:tc>
                  <a:txBody>
                    <a:bodyPr/>
                    <a:lstStyle/>
                    <a:p>
                      <a:pPr algn="ctr" fontAlgn="ctr"/>
                      <a:r>
                        <a:rPr lang="en-US" sz="2000" u="none" strike="noStrike">
                          <a:effectLst/>
                        </a:rPr>
                        <a:t>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54314">
                <a:tc>
                  <a:txBody>
                    <a:bodyPr/>
                    <a:lstStyle/>
                    <a:p>
                      <a:pPr algn="ctr" fontAlgn="ctr"/>
                      <a:r>
                        <a:rPr lang="en-US" sz="2000" u="none" strike="noStrike">
                          <a:effectLst/>
                        </a:rPr>
                        <a:t>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54314">
                <a:tc>
                  <a:txBody>
                    <a:bodyPr/>
                    <a:lstStyle/>
                    <a:p>
                      <a:pPr algn="ctr" fontAlgn="ctr"/>
                      <a:r>
                        <a:rPr lang="en-US" sz="2000" u="none" strike="noStrike">
                          <a:effectLst/>
                        </a:rPr>
                        <a:t>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54314">
                <a:tc>
                  <a:txBody>
                    <a:bodyPr/>
                    <a:lstStyle/>
                    <a:p>
                      <a:pPr algn="ctr" fontAlgn="ctr"/>
                      <a:r>
                        <a:rPr lang="en-US" sz="2000" u="none" strike="noStrike">
                          <a:effectLst/>
                        </a:rPr>
                        <a:t>10</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354314">
                <a:tc>
                  <a:txBody>
                    <a:bodyPr/>
                    <a:lstStyle/>
                    <a:p>
                      <a:pPr algn="ctr" fontAlgn="ctr"/>
                      <a:r>
                        <a:rPr lang="en-US" sz="2000" u="none" strike="noStrike">
                          <a:effectLst/>
                        </a:rPr>
                        <a:t>11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354314">
                <a:tc>
                  <a:txBody>
                    <a:bodyPr/>
                    <a:lstStyle/>
                    <a:p>
                      <a:pPr algn="ctr" fontAlgn="ctr"/>
                      <a:r>
                        <a:rPr lang="en-US" sz="2000" u="none" strike="noStrike">
                          <a:effectLst/>
                        </a:rPr>
                        <a:t>12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I3</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61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91997575"/>
              </p:ext>
            </p:extLst>
          </p:nvPr>
        </p:nvGraphicFramePr>
        <p:xfrm>
          <a:off x="6276356" y="1721707"/>
          <a:ext cx="5583547" cy="4619927"/>
        </p:xfrm>
        <a:graphic>
          <a:graphicData uri="http://schemas.openxmlformats.org/drawingml/2006/table">
            <a:tbl>
              <a:tblPr>
                <a:tableStyleId>{5C22544A-7EE6-4342-B048-85BDC9FD1C3A}</a:tableStyleId>
              </a:tblPr>
              <a:tblGrid>
                <a:gridCol w="1312467">
                  <a:extLst>
                    <a:ext uri="{9D8B030D-6E8A-4147-A177-3AD203B41FA5}">
                      <a16:colId xmlns="" xmlns:a16="http://schemas.microsoft.com/office/drawing/2014/main" val="20000"/>
                    </a:ext>
                  </a:extLst>
                </a:gridCol>
                <a:gridCol w="1067770">
                  <a:extLst>
                    <a:ext uri="{9D8B030D-6E8A-4147-A177-3AD203B41FA5}">
                      <a16:colId xmlns="" xmlns:a16="http://schemas.microsoft.com/office/drawing/2014/main" val="20001"/>
                    </a:ext>
                  </a:extLst>
                </a:gridCol>
                <a:gridCol w="1067770">
                  <a:extLst>
                    <a:ext uri="{9D8B030D-6E8A-4147-A177-3AD203B41FA5}">
                      <a16:colId xmlns="" xmlns:a16="http://schemas.microsoft.com/office/drawing/2014/main" val="20002"/>
                    </a:ext>
                  </a:extLst>
                </a:gridCol>
                <a:gridCol w="1067770">
                  <a:extLst>
                    <a:ext uri="{9D8B030D-6E8A-4147-A177-3AD203B41FA5}">
                      <a16:colId xmlns="" xmlns:a16="http://schemas.microsoft.com/office/drawing/2014/main" val="20003"/>
                    </a:ext>
                  </a:extLst>
                </a:gridCol>
                <a:gridCol w="1067770">
                  <a:extLst>
                    <a:ext uri="{9D8B030D-6E8A-4147-A177-3AD203B41FA5}">
                      <a16:colId xmlns="" xmlns:a16="http://schemas.microsoft.com/office/drawing/2014/main" val="20004"/>
                    </a:ext>
                  </a:extLst>
                </a:gridCol>
              </a:tblGrid>
              <a:tr h="355379">
                <a:tc>
                  <a:txBody>
                    <a:bodyPr/>
                    <a:lstStyle/>
                    <a:p>
                      <a:pPr algn="ctr" fontAlgn="ctr"/>
                      <a:r>
                        <a:rPr lang="en-US" sz="2000" u="none" strike="noStrike" dirty="0">
                          <a:effectLst/>
                        </a:rPr>
                        <a:t>Value of T</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Fetch</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Decode</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Read</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Execute</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55379">
                <a:tc>
                  <a:txBody>
                    <a:bodyPr/>
                    <a:lstStyle/>
                    <a:p>
                      <a:pPr algn="ctr" fontAlgn="ctr"/>
                      <a:r>
                        <a:rPr lang="en-US" sz="2000" u="none" strike="noStrike" dirty="0">
                          <a:effectLst/>
                        </a:rPr>
                        <a:t>1</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55379">
                <a:tc>
                  <a:txBody>
                    <a:bodyPr/>
                    <a:lstStyle/>
                    <a:p>
                      <a:pPr algn="ctr" fontAlgn="ctr"/>
                      <a:r>
                        <a:rPr lang="en-US" sz="2000" u="none" strike="noStrike">
                          <a:effectLst/>
                        </a:rPr>
                        <a:t>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55379">
                <a:tc>
                  <a:txBody>
                    <a:bodyPr/>
                    <a:lstStyle/>
                    <a:p>
                      <a:pPr algn="ctr" fontAlgn="ctr"/>
                      <a:r>
                        <a:rPr lang="en-US" sz="2000" u="none" strike="noStrike">
                          <a:effectLst/>
                        </a:rPr>
                        <a:t>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55379">
                <a:tc>
                  <a:txBody>
                    <a:bodyPr/>
                    <a:lstStyle/>
                    <a:p>
                      <a:pPr algn="ctr" fontAlgn="ctr"/>
                      <a:r>
                        <a:rPr lang="en-US" sz="2000" u="none" strike="noStrike">
                          <a:effectLst/>
                        </a:rPr>
                        <a:t>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55379">
                <a:tc>
                  <a:txBody>
                    <a:bodyPr/>
                    <a:lstStyle/>
                    <a:p>
                      <a:pPr algn="ctr" fontAlgn="ctr"/>
                      <a:r>
                        <a:rPr lang="en-US" sz="2000" u="none" strike="noStrike">
                          <a:effectLst/>
                        </a:rPr>
                        <a:t>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I2</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55379">
                <a:tc>
                  <a:txBody>
                    <a:bodyPr/>
                    <a:lstStyle/>
                    <a:p>
                      <a:pPr algn="ctr" fontAlgn="ctr"/>
                      <a:r>
                        <a:rPr lang="en-US" sz="2000" u="none" strike="noStrike">
                          <a:effectLst/>
                        </a:rPr>
                        <a:t>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I3</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55379">
                <a:tc>
                  <a:txBody>
                    <a:bodyPr/>
                    <a:lstStyle/>
                    <a:p>
                      <a:pPr algn="ctr" fontAlgn="ctr"/>
                      <a:r>
                        <a:rPr lang="en-US" sz="2000" u="none" strike="noStrike">
                          <a:effectLst/>
                        </a:rPr>
                        <a:t>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I4</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55379">
                <a:tc>
                  <a:txBody>
                    <a:bodyPr/>
                    <a:lstStyle/>
                    <a:p>
                      <a:pPr algn="ctr" fontAlgn="ctr"/>
                      <a:r>
                        <a:rPr lang="en-US" sz="2000" u="none" strike="noStrike">
                          <a:effectLst/>
                        </a:rPr>
                        <a:t>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I5</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355379">
                <a:tc>
                  <a:txBody>
                    <a:bodyPr/>
                    <a:lstStyle/>
                    <a:p>
                      <a:pPr algn="ctr" fontAlgn="ctr"/>
                      <a:r>
                        <a:rPr lang="en-US" sz="2000" u="none" strike="noStrike">
                          <a:effectLst/>
                        </a:rPr>
                        <a:t>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I6</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r h="355379">
                <a:tc>
                  <a:txBody>
                    <a:bodyPr/>
                    <a:lstStyle/>
                    <a:p>
                      <a:pPr algn="ctr" fontAlgn="ctr"/>
                      <a:r>
                        <a:rPr lang="en-US" sz="2000" u="none" strike="noStrike">
                          <a:effectLst/>
                        </a:rPr>
                        <a:t>10</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I7</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r h="355379">
                <a:tc>
                  <a:txBody>
                    <a:bodyPr/>
                    <a:lstStyle/>
                    <a:p>
                      <a:pPr algn="ctr" fontAlgn="ctr"/>
                      <a:r>
                        <a:rPr lang="en-US" sz="2000" u="none" strike="noStrike">
                          <a:effectLst/>
                        </a:rPr>
                        <a:t>11</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I9</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I8</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355379">
                <a:tc>
                  <a:txBody>
                    <a:bodyPr/>
                    <a:lstStyle/>
                    <a:p>
                      <a:pPr algn="ctr" fontAlgn="ctr"/>
                      <a:r>
                        <a:rPr lang="en-US" sz="2000" u="none" strike="noStrike" dirty="0">
                          <a:effectLst/>
                        </a:rPr>
                        <a:t>12</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I9</a:t>
                      </a:r>
                      <a:endParaRPr lang="en-US" sz="20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8" name="TextBox 7"/>
          <p:cNvSpPr txBox="1"/>
          <p:nvPr/>
        </p:nvSpPr>
        <p:spPr>
          <a:xfrm>
            <a:off x="177421" y="1326134"/>
            <a:ext cx="6073253" cy="369332"/>
          </a:xfrm>
          <a:prstGeom prst="rect">
            <a:avLst/>
          </a:prstGeom>
          <a:noFill/>
        </p:spPr>
        <p:txBody>
          <a:bodyPr wrap="square" rtlCol="0">
            <a:spAutoFit/>
          </a:bodyPr>
          <a:lstStyle/>
          <a:p>
            <a:r>
              <a:rPr lang="en-US" b="1" dirty="0"/>
              <a:t>Fig: Instruction cycles of processor with no pipelining</a:t>
            </a:r>
          </a:p>
        </p:txBody>
      </p:sp>
      <p:sp>
        <p:nvSpPr>
          <p:cNvPr id="9" name="TextBox 8"/>
          <p:cNvSpPr txBox="1"/>
          <p:nvPr/>
        </p:nvSpPr>
        <p:spPr>
          <a:xfrm>
            <a:off x="6348485" y="1312486"/>
            <a:ext cx="5579660" cy="369332"/>
          </a:xfrm>
          <a:prstGeom prst="rect">
            <a:avLst/>
          </a:prstGeom>
          <a:noFill/>
        </p:spPr>
        <p:txBody>
          <a:bodyPr wrap="square" rtlCol="0">
            <a:spAutoFit/>
          </a:bodyPr>
          <a:lstStyle/>
          <a:p>
            <a:r>
              <a:rPr lang="en-US" b="1" dirty="0"/>
              <a:t>Fig: Instruction cycles of processor with pipelining</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9618720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90" name="Diagram 91189"/>
          <p:cNvGraphicFramePr/>
          <p:nvPr>
            <p:extLst>
              <p:ext uri="{D42A27DB-BD31-4B8C-83A1-F6EECF244321}">
                <p14:modId xmlns:p14="http://schemas.microsoft.com/office/powerpoint/2010/main" val="2459041254"/>
              </p:ext>
            </p:extLst>
          </p:nvPr>
        </p:nvGraphicFramePr>
        <p:xfrm>
          <a:off x="2198733" y="122829"/>
          <a:ext cx="8169156" cy="6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1192" name="Diagram 91191"/>
          <p:cNvGraphicFramePr/>
          <p:nvPr>
            <p:extLst>
              <p:ext uri="{D42A27DB-BD31-4B8C-83A1-F6EECF244321}">
                <p14:modId xmlns:p14="http://schemas.microsoft.com/office/powerpoint/2010/main" val="2784271042"/>
              </p:ext>
            </p:extLst>
          </p:nvPr>
        </p:nvGraphicFramePr>
        <p:xfrm>
          <a:off x="970617" y="1675682"/>
          <a:ext cx="10578958" cy="3374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0" name="Slide Number Placeholder 129"/>
          <p:cNvSpPr>
            <a:spLocks noGrp="1"/>
          </p:cNvSpPr>
          <p:nvPr>
            <p:ph type="sldNum" sz="quarter" idx="12"/>
          </p:nvPr>
        </p:nvSpPr>
        <p:spPr/>
        <p:txBody>
          <a:bodyPr/>
          <a:lstStyle/>
          <a:p>
            <a:fld id="{B7D24DD9-F8AA-4508-961F-91AA8926B4C1}" type="slidenum">
              <a:rPr lang="en-US" smtClean="0"/>
              <a:pPr/>
              <a:t>62</a:t>
            </a:fld>
            <a:endParaRPr lang="en-US"/>
          </a:p>
        </p:txBody>
      </p:sp>
      <p:sp>
        <p:nvSpPr>
          <p:cNvPr id="131" name="Footer Placeholder 130"/>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48607351"/>
      </p:ext>
    </p:extLst>
  </p:cSld>
  <p:clrMapOvr>
    <a:masterClrMapping/>
  </p:clrMapOvr>
  <p:transition spd="slow">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63</a:t>
            </a:fld>
            <a:endParaRPr lang="en-US"/>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679" t="10418" r="16434" b="5848"/>
          <a:stretch/>
        </p:blipFill>
        <p:spPr bwMode="auto">
          <a:xfrm>
            <a:off x="212592" y="267286"/>
            <a:ext cx="10943087" cy="6070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1992"/>
      </p:ext>
    </p:extLst>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p:cNvGraphicFramePr/>
          <p:nvPr>
            <p:extLst>
              <p:ext uri="{D42A27DB-BD31-4B8C-83A1-F6EECF244321}">
                <p14:modId xmlns:p14="http://schemas.microsoft.com/office/powerpoint/2010/main" val="2007324876"/>
              </p:ext>
            </p:extLst>
          </p:nvPr>
        </p:nvGraphicFramePr>
        <p:xfrm>
          <a:off x="838200" y="140038"/>
          <a:ext cx="9937652" cy="619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64</a:t>
            </a:fld>
            <a:endParaRPr lang="en-US"/>
          </a:p>
        </p:txBody>
      </p:sp>
      <p:grpSp>
        <p:nvGrpSpPr>
          <p:cNvPr id="34" name="Group 33"/>
          <p:cNvGrpSpPr/>
          <p:nvPr/>
        </p:nvGrpSpPr>
        <p:grpSpPr>
          <a:xfrm>
            <a:off x="302139" y="1263339"/>
            <a:ext cx="6945419" cy="4054206"/>
            <a:chOff x="938638" y="1690688"/>
            <a:chExt cx="7948435" cy="4599094"/>
          </a:xfrm>
        </p:grpSpPr>
        <p:sp>
          <p:nvSpPr>
            <p:cNvPr id="5" name="Rectangle 4"/>
            <p:cNvSpPr/>
            <p:nvPr/>
          </p:nvSpPr>
          <p:spPr>
            <a:xfrm>
              <a:off x="1665026" y="1870386"/>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65027" y="5011004"/>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08963" y="4906721"/>
              <a:ext cx="1578110" cy="110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098041" y="5254388"/>
              <a:ext cx="420624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098041" y="5827594"/>
              <a:ext cx="4243318" cy="27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729552" y="2866672"/>
              <a:ext cx="22179" cy="2144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958452" y="2866672"/>
              <a:ext cx="0" cy="2194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4181673" y="1495073"/>
              <a:ext cx="0" cy="2194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57097" y="2102130"/>
              <a:ext cx="22928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Up-Down Arrow 18"/>
            <p:cNvSpPr/>
            <p:nvPr/>
          </p:nvSpPr>
          <p:spPr>
            <a:xfrm>
              <a:off x="5215434" y="1690688"/>
              <a:ext cx="354842" cy="41642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665026" y="2005064"/>
              <a:ext cx="1392071" cy="646331"/>
            </a:xfrm>
            <a:prstGeom prst="rect">
              <a:avLst/>
            </a:prstGeom>
            <a:noFill/>
          </p:spPr>
          <p:txBody>
            <a:bodyPr wrap="square" rtlCol="0">
              <a:spAutoFit/>
            </a:bodyPr>
            <a:lstStyle/>
            <a:p>
              <a:pPr algn="ctr"/>
              <a:r>
                <a:rPr lang="en-US" b="1" dirty="0">
                  <a:solidFill>
                    <a:schemeClr val="bg1"/>
                  </a:solidFill>
                </a:rPr>
                <a:t>Processing Unit</a:t>
              </a:r>
            </a:p>
          </p:txBody>
        </p:sp>
        <p:sp>
          <p:nvSpPr>
            <p:cNvPr id="23" name="TextBox 22"/>
            <p:cNvSpPr txBox="1"/>
            <p:nvPr/>
          </p:nvSpPr>
          <p:spPr>
            <a:xfrm>
              <a:off x="1665025" y="5116465"/>
              <a:ext cx="1392071" cy="646331"/>
            </a:xfrm>
            <a:prstGeom prst="rect">
              <a:avLst/>
            </a:prstGeom>
            <a:noFill/>
          </p:spPr>
          <p:txBody>
            <a:bodyPr wrap="square" rtlCol="0">
              <a:spAutoFit/>
            </a:bodyPr>
            <a:lstStyle/>
            <a:p>
              <a:pPr algn="ctr"/>
              <a:r>
                <a:rPr lang="en-US" b="1" dirty="0">
                  <a:solidFill>
                    <a:schemeClr val="bg1"/>
                  </a:solidFill>
                </a:rPr>
                <a:t>Control Unit</a:t>
              </a:r>
            </a:p>
          </p:txBody>
        </p:sp>
        <p:sp>
          <p:nvSpPr>
            <p:cNvPr id="24" name="TextBox 23"/>
            <p:cNvSpPr txBox="1"/>
            <p:nvPr/>
          </p:nvSpPr>
          <p:spPr>
            <a:xfrm>
              <a:off x="7196265" y="5142547"/>
              <a:ext cx="1070868" cy="733198"/>
            </a:xfrm>
            <a:prstGeom prst="rect">
              <a:avLst/>
            </a:prstGeom>
            <a:noFill/>
          </p:spPr>
          <p:txBody>
            <a:bodyPr wrap="square" rtlCol="0">
              <a:spAutoFit/>
            </a:bodyPr>
            <a:lstStyle/>
            <a:p>
              <a:pPr algn="ctr"/>
              <a:r>
                <a:rPr lang="en-US" sz="1200" b="1" dirty="0">
                  <a:solidFill>
                    <a:schemeClr val="bg1"/>
                  </a:solidFill>
                </a:rPr>
                <a:t>Data &amp; Program memory</a:t>
              </a:r>
            </a:p>
          </p:txBody>
        </p:sp>
        <p:sp>
          <p:nvSpPr>
            <p:cNvPr id="25" name="TextBox 24"/>
            <p:cNvSpPr txBox="1"/>
            <p:nvPr/>
          </p:nvSpPr>
          <p:spPr>
            <a:xfrm>
              <a:off x="5587392" y="2368529"/>
              <a:ext cx="1117127" cy="369332"/>
            </a:xfrm>
            <a:prstGeom prst="rect">
              <a:avLst/>
            </a:prstGeom>
            <a:noFill/>
          </p:spPr>
          <p:txBody>
            <a:bodyPr wrap="square" rtlCol="0">
              <a:spAutoFit/>
            </a:bodyPr>
            <a:lstStyle/>
            <a:p>
              <a:pPr algn="ctr"/>
              <a:r>
                <a:rPr lang="en-US" b="1" dirty="0"/>
                <a:t>Data Bus</a:t>
              </a:r>
            </a:p>
          </p:txBody>
        </p:sp>
        <p:sp>
          <p:nvSpPr>
            <p:cNvPr id="26" name="TextBox 25"/>
            <p:cNvSpPr txBox="1"/>
            <p:nvPr/>
          </p:nvSpPr>
          <p:spPr>
            <a:xfrm>
              <a:off x="3644945" y="1690688"/>
              <a:ext cx="1117127" cy="369332"/>
            </a:xfrm>
            <a:prstGeom prst="rect">
              <a:avLst/>
            </a:prstGeom>
            <a:noFill/>
          </p:spPr>
          <p:txBody>
            <a:bodyPr wrap="square" rtlCol="0">
              <a:spAutoFit/>
            </a:bodyPr>
            <a:lstStyle/>
            <a:p>
              <a:pPr algn="ctr"/>
              <a:r>
                <a:rPr lang="en-US" b="1" dirty="0"/>
                <a:t>Results</a:t>
              </a:r>
            </a:p>
          </p:txBody>
        </p:sp>
        <p:sp>
          <p:nvSpPr>
            <p:cNvPr id="27" name="TextBox 26"/>
            <p:cNvSpPr txBox="1"/>
            <p:nvPr/>
          </p:nvSpPr>
          <p:spPr>
            <a:xfrm>
              <a:off x="3451921" y="2657187"/>
              <a:ext cx="1747910" cy="418970"/>
            </a:xfrm>
            <a:prstGeom prst="rect">
              <a:avLst/>
            </a:prstGeom>
            <a:noFill/>
          </p:spPr>
          <p:txBody>
            <a:bodyPr wrap="square" rtlCol="0">
              <a:spAutoFit/>
            </a:bodyPr>
            <a:lstStyle/>
            <a:p>
              <a:pPr algn="ctr"/>
              <a:r>
                <a:rPr lang="en-US" b="1" dirty="0"/>
                <a:t>Operands</a:t>
              </a:r>
            </a:p>
          </p:txBody>
        </p:sp>
        <p:sp>
          <p:nvSpPr>
            <p:cNvPr id="28" name="TextBox 27"/>
            <p:cNvSpPr txBox="1"/>
            <p:nvPr/>
          </p:nvSpPr>
          <p:spPr>
            <a:xfrm>
              <a:off x="938638" y="3609211"/>
              <a:ext cx="1117127" cy="369332"/>
            </a:xfrm>
            <a:prstGeom prst="rect">
              <a:avLst/>
            </a:prstGeom>
            <a:noFill/>
          </p:spPr>
          <p:txBody>
            <a:bodyPr wrap="square" rtlCol="0">
              <a:spAutoFit/>
            </a:bodyPr>
            <a:lstStyle/>
            <a:p>
              <a:pPr algn="ctr"/>
              <a:r>
                <a:rPr lang="en-US" b="1" dirty="0"/>
                <a:t>Status</a:t>
              </a:r>
            </a:p>
          </p:txBody>
        </p:sp>
        <p:sp>
          <p:nvSpPr>
            <p:cNvPr id="29" name="TextBox 28"/>
            <p:cNvSpPr txBox="1"/>
            <p:nvPr/>
          </p:nvSpPr>
          <p:spPr>
            <a:xfrm>
              <a:off x="2751731" y="3613080"/>
              <a:ext cx="1117127" cy="369332"/>
            </a:xfrm>
            <a:prstGeom prst="rect">
              <a:avLst/>
            </a:prstGeom>
            <a:noFill/>
          </p:spPr>
          <p:txBody>
            <a:bodyPr wrap="square" rtlCol="0">
              <a:spAutoFit/>
            </a:bodyPr>
            <a:lstStyle/>
            <a:p>
              <a:pPr algn="ctr"/>
              <a:r>
                <a:rPr lang="en-US" b="1" dirty="0" err="1"/>
                <a:t>Opcode</a:t>
              </a:r>
              <a:endParaRPr lang="en-US" b="1" dirty="0"/>
            </a:p>
          </p:txBody>
        </p:sp>
        <p:sp>
          <p:nvSpPr>
            <p:cNvPr id="30" name="TextBox 29"/>
            <p:cNvSpPr txBox="1"/>
            <p:nvPr/>
          </p:nvSpPr>
          <p:spPr>
            <a:xfrm>
              <a:off x="5587391" y="4571495"/>
              <a:ext cx="1608872" cy="663369"/>
            </a:xfrm>
            <a:prstGeom prst="rect">
              <a:avLst/>
            </a:prstGeom>
            <a:noFill/>
          </p:spPr>
          <p:txBody>
            <a:bodyPr wrap="square" rtlCol="0">
              <a:spAutoFit/>
            </a:bodyPr>
            <a:lstStyle/>
            <a:p>
              <a:pPr algn="ctr"/>
              <a:r>
                <a:rPr lang="en-US" sz="1600" b="1" dirty="0"/>
                <a:t>Data/ Instructions</a:t>
              </a:r>
            </a:p>
          </p:txBody>
        </p:sp>
        <p:sp>
          <p:nvSpPr>
            <p:cNvPr id="31" name="TextBox 30"/>
            <p:cNvSpPr txBox="1"/>
            <p:nvPr/>
          </p:nvSpPr>
          <p:spPr>
            <a:xfrm>
              <a:off x="3425018" y="4722054"/>
              <a:ext cx="1853935" cy="418970"/>
            </a:xfrm>
            <a:prstGeom prst="rect">
              <a:avLst/>
            </a:prstGeom>
            <a:noFill/>
          </p:spPr>
          <p:txBody>
            <a:bodyPr wrap="square" rtlCol="0">
              <a:spAutoFit/>
            </a:bodyPr>
            <a:lstStyle/>
            <a:p>
              <a:pPr algn="ctr"/>
              <a:r>
                <a:rPr lang="en-US" b="1" dirty="0"/>
                <a:t>Instructions</a:t>
              </a:r>
            </a:p>
          </p:txBody>
        </p:sp>
        <p:sp>
          <p:nvSpPr>
            <p:cNvPr id="32" name="TextBox 31"/>
            <p:cNvSpPr txBox="1"/>
            <p:nvPr/>
          </p:nvSpPr>
          <p:spPr>
            <a:xfrm>
              <a:off x="5841225" y="5870812"/>
              <a:ext cx="1355040" cy="418970"/>
            </a:xfrm>
            <a:prstGeom prst="rect">
              <a:avLst/>
            </a:prstGeom>
            <a:noFill/>
          </p:spPr>
          <p:txBody>
            <a:bodyPr wrap="square" rtlCol="0">
              <a:spAutoFit/>
            </a:bodyPr>
            <a:lstStyle/>
            <a:p>
              <a:pPr algn="ctr"/>
              <a:r>
                <a:rPr lang="en-US" b="1" dirty="0"/>
                <a:t>Address</a:t>
              </a:r>
            </a:p>
          </p:txBody>
        </p:sp>
      </p:grpSp>
      <p:sp>
        <p:nvSpPr>
          <p:cNvPr id="2" name="Footer Placeholder 1"/>
          <p:cNvSpPr>
            <a:spLocks noGrp="1"/>
          </p:cNvSpPr>
          <p:nvPr>
            <p:ph type="ftr" sz="quarter" idx="11"/>
          </p:nvPr>
        </p:nvSpPr>
        <p:spPr/>
        <p:txBody>
          <a:bodyPr/>
          <a:lstStyle/>
          <a:p>
            <a:r>
              <a:rPr lang="en-US" smtClean="0"/>
              <a:t>M N KAPSE, SVPCET, NAGPUR</a:t>
            </a:r>
            <a:endParaRPr lang="en-US"/>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6806" y="972288"/>
            <a:ext cx="4177841" cy="248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descr="https://www.allsyllabus.com/aj/note/ECE/DSP%20Algorithms%20and%20Architecture/unit2/untitled123"/>
          <p:cNvPicPr/>
          <p:nvPr/>
        </p:nvPicPr>
        <p:blipFill rotWithShape="1">
          <a:blip r:embed="rId8">
            <a:duotone>
              <a:prstClr val="black"/>
              <a:schemeClr val="tx1">
                <a:tint val="45000"/>
                <a:satMod val="400000"/>
              </a:schemeClr>
            </a:duotone>
            <a:extLst>
              <a:ext uri="{28A0092B-C50C-407E-A947-70E740481C1C}">
                <a14:useLocalDpi xmlns:a14="http://schemas.microsoft.com/office/drawing/2010/main" val="0"/>
              </a:ext>
            </a:extLst>
          </a:blip>
          <a:srcRect l="7139" r="7138" b="15398"/>
          <a:stretch/>
        </p:blipFill>
        <p:spPr bwMode="auto">
          <a:xfrm>
            <a:off x="7643754" y="4306231"/>
            <a:ext cx="4177841" cy="1333389"/>
          </a:xfrm>
          <a:prstGeom prst="rect">
            <a:avLst/>
          </a:prstGeom>
          <a:noFill/>
          <a:ln>
            <a:noFill/>
          </a:ln>
        </p:spPr>
      </p:pic>
    </p:spTree>
    <p:extLst>
      <p:ext uri="{BB962C8B-B14F-4D97-AF65-F5344CB8AC3E}">
        <p14:creationId xmlns:p14="http://schemas.microsoft.com/office/powerpoint/2010/main" val="3544749825"/>
      </p:ext>
    </p:extLst>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p:cNvGraphicFramePr/>
          <p:nvPr>
            <p:extLst>
              <p:ext uri="{D42A27DB-BD31-4B8C-83A1-F6EECF244321}">
                <p14:modId xmlns:p14="http://schemas.microsoft.com/office/powerpoint/2010/main" val="3036588960"/>
              </p:ext>
            </p:extLst>
          </p:nvPr>
        </p:nvGraphicFramePr>
        <p:xfrm>
          <a:off x="894240" y="182882"/>
          <a:ext cx="8263597" cy="520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65</a:t>
            </a:fld>
            <a:endParaRPr lang="en-US"/>
          </a:p>
        </p:txBody>
      </p:sp>
      <p:sp>
        <p:nvSpPr>
          <p:cNvPr id="5" name="Rectangle 4"/>
          <p:cNvSpPr/>
          <p:nvPr/>
        </p:nvSpPr>
        <p:spPr>
          <a:xfrm>
            <a:off x="640247" y="1368099"/>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248" y="4508717"/>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16580" y="4508717"/>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073262" y="5325307"/>
            <a:ext cx="4243318" cy="27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704773" y="2364385"/>
            <a:ext cx="22179" cy="2144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33673" y="2364385"/>
            <a:ext cx="0" cy="2194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0247" y="1502777"/>
            <a:ext cx="1392071" cy="646331"/>
          </a:xfrm>
          <a:prstGeom prst="rect">
            <a:avLst/>
          </a:prstGeom>
          <a:noFill/>
        </p:spPr>
        <p:txBody>
          <a:bodyPr wrap="square" rtlCol="0">
            <a:spAutoFit/>
          </a:bodyPr>
          <a:lstStyle/>
          <a:p>
            <a:pPr algn="ctr"/>
            <a:r>
              <a:rPr lang="en-US" b="1" dirty="0">
                <a:solidFill>
                  <a:schemeClr val="bg1"/>
                </a:solidFill>
              </a:rPr>
              <a:t>Processing Unit</a:t>
            </a:r>
          </a:p>
        </p:txBody>
      </p:sp>
      <p:sp>
        <p:nvSpPr>
          <p:cNvPr id="23" name="TextBox 22"/>
          <p:cNvSpPr txBox="1"/>
          <p:nvPr/>
        </p:nvSpPr>
        <p:spPr>
          <a:xfrm>
            <a:off x="640246" y="4614178"/>
            <a:ext cx="1392071" cy="646331"/>
          </a:xfrm>
          <a:prstGeom prst="rect">
            <a:avLst/>
          </a:prstGeom>
          <a:noFill/>
        </p:spPr>
        <p:txBody>
          <a:bodyPr wrap="square" rtlCol="0">
            <a:spAutoFit/>
          </a:bodyPr>
          <a:lstStyle/>
          <a:p>
            <a:pPr algn="ctr"/>
            <a:r>
              <a:rPr lang="en-US" b="1" dirty="0">
                <a:solidFill>
                  <a:schemeClr val="bg1"/>
                </a:solidFill>
              </a:rPr>
              <a:t>Control Unit</a:t>
            </a:r>
          </a:p>
        </p:txBody>
      </p:sp>
      <p:sp>
        <p:nvSpPr>
          <p:cNvPr id="24" name="TextBox 23"/>
          <p:cNvSpPr txBox="1"/>
          <p:nvPr/>
        </p:nvSpPr>
        <p:spPr>
          <a:xfrm>
            <a:off x="6353658" y="4614178"/>
            <a:ext cx="1392071" cy="646331"/>
          </a:xfrm>
          <a:prstGeom prst="rect">
            <a:avLst/>
          </a:prstGeom>
          <a:noFill/>
        </p:spPr>
        <p:txBody>
          <a:bodyPr wrap="square" rtlCol="0">
            <a:spAutoFit/>
          </a:bodyPr>
          <a:lstStyle/>
          <a:p>
            <a:pPr algn="ctr"/>
            <a:r>
              <a:rPr lang="en-US" b="1" dirty="0">
                <a:solidFill>
                  <a:schemeClr val="bg1"/>
                </a:solidFill>
              </a:rPr>
              <a:t>Program Memory</a:t>
            </a:r>
          </a:p>
        </p:txBody>
      </p:sp>
      <p:sp>
        <p:nvSpPr>
          <p:cNvPr id="26" name="TextBox 25"/>
          <p:cNvSpPr txBox="1"/>
          <p:nvPr/>
        </p:nvSpPr>
        <p:spPr>
          <a:xfrm>
            <a:off x="2724160" y="1133445"/>
            <a:ext cx="2301879" cy="369332"/>
          </a:xfrm>
          <a:prstGeom prst="rect">
            <a:avLst/>
          </a:prstGeom>
          <a:noFill/>
        </p:spPr>
        <p:txBody>
          <a:bodyPr wrap="square" rtlCol="0">
            <a:spAutoFit/>
          </a:bodyPr>
          <a:lstStyle/>
          <a:p>
            <a:pPr algn="ctr"/>
            <a:r>
              <a:rPr lang="en-US" b="1" dirty="0"/>
              <a:t>Results / Operands</a:t>
            </a:r>
          </a:p>
        </p:txBody>
      </p:sp>
      <p:sp>
        <p:nvSpPr>
          <p:cNvPr id="28" name="TextBox 27"/>
          <p:cNvSpPr txBox="1"/>
          <p:nvPr/>
        </p:nvSpPr>
        <p:spPr>
          <a:xfrm>
            <a:off x="-86141" y="3106924"/>
            <a:ext cx="1117127" cy="369332"/>
          </a:xfrm>
          <a:prstGeom prst="rect">
            <a:avLst/>
          </a:prstGeom>
          <a:noFill/>
        </p:spPr>
        <p:txBody>
          <a:bodyPr wrap="square" rtlCol="0">
            <a:spAutoFit/>
          </a:bodyPr>
          <a:lstStyle/>
          <a:p>
            <a:pPr algn="ctr"/>
            <a:r>
              <a:rPr lang="en-US" b="1" dirty="0"/>
              <a:t>Status</a:t>
            </a:r>
          </a:p>
        </p:txBody>
      </p:sp>
      <p:sp>
        <p:nvSpPr>
          <p:cNvPr id="29" name="TextBox 28"/>
          <p:cNvSpPr txBox="1"/>
          <p:nvPr/>
        </p:nvSpPr>
        <p:spPr>
          <a:xfrm>
            <a:off x="1726952" y="3110793"/>
            <a:ext cx="1117127" cy="369332"/>
          </a:xfrm>
          <a:prstGeom prst="rect">
            <a:avLst/>
          </a:prstGeom>
          <a:noFill/>
        </p:spPr>
        <p:txBody>
          <a:bodyPr wrap="square" rtlCol="0">
            <a:spAutoFit/>
          </a:bodyPr>
          <a:lstStyle/>
          <a:p>
            <a:pPr algn="ctr"/>
            <a:r>
              <a:rPr lang="en-US" b="1" dirty="0" err="1"/>
              <a:t>Opcode</a:t>
            </a:r>
            <a:endParaRPr lang="en-US" b="1" dirty="0"/>
          </a:p>
        </p:txBody>
      </p:sp>
      <p:sp>
        <p:nvSpPr>
          <p:cNvPr id="31" name="TextBox 30"/>
          <p:cNvSpPr txBox="1"/>
          <p:nvPr/>
        </p:nvSpPr>
        <p:spPr>
          <a:xfrm>
            <a:off x="3370695" y="4969623"/>
            <a:ext cx="1678872" cy="369332"/>
          </a:xfrm>
          <a:prstGeom prst="rect">
            <a:avLst/>
          </a:prstGeom>
          <a:noFill/>
        </p:spPr>
        <p:txBody>
          <a:bodyPr wrap="square" rtlCol="0">
            <a:spAutoFit/>
          </a:bodyPr>
          <a:lstStyle/>
          <a:p>
            <a:pPr algn="ctr"/>
            <a:r>
              <a:rPr lang="en-US" b="1" dirty="0"/>
              <a:t>Instructions</a:t>
            </a:r>
          </a:p>
        </p:txBody>
      </p:sp>
      <p:sp>
        <p:nvSpPr>
          <p:cNvPr id="32" name="TextBox 31"/>
          <p:cNvSpPr txBox="1"/>
          <p:nvPr/>
        </p:nvSpPr>
        <p:spPr>
          <a:xfrm>
            <a:off x="3684755" y="5403606"/>
            <a:ext cx="1117127" cy="369332"/>
          </a:xfrm>
          <a:prstGeom prst="rect">
            <a:avLst/>
          </a:prstGeom>
          <a:noFill/>
        </p:spPr>
        <p:txBody>
          <a:bodyPr wrap="square" rtlCol="0">
            <a:spAutoFit/>
          </a:bodyPr>
          <a:lstStyle/>
          <a:p>
            <a:pPr algn="ctr"/>
            <a:r>
              <a:rPr lang="en-US" b="1" dirty="0"/>
              <a:t>Address</a:t>
            </a:r>
          </a:p>
        </p:txBody>
      </p:sp>
      <p:sp>
        <p:nvSpPr>
          <p:cNvPr id="35" name="Rectangle 34"/>
          <p:cNvSpPr/>
          <p:nvPr/>
        </p:nvSpPr>
        <p:spPr>
          <a:xfrm>
            <a:off x="6226644" y="1250625"/>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263722" y="1356086"/>
            <a:ext cx="1392071" cy="646331"/>
          </a:xfrm>
          <a:prstGeom prst="rect">
            <a:avLst/>
          </a:prstGeom>
          <a:noFill/>
        </p:spPr>
        <p:txBody>
          <a:bodyPr wrap="square" rtlCol="0">
            <a:spAutoFit/>
          </a:bodyPr>
          <a:lstStyle/>
          <a:p>
            <a:pPr algn="ctr"/>
            <a:r>
              <a:rPr lang="en-US" b="1" dirty="0">
                <a:solidFill>
                  <a:schemeClr val="bg1"/>
                </a:solidFill>
              </a:rPr>
              <a:t>Data Memory</a:t>
            </a:r>
          </a:p>
        </p:txBody>
      </p:sp>
      <p:cxnSp>
        <p:nvCxnSpPr>
          <p:cNvPr id="6" name="Straight Arrow Connector 5"/>
          <p:cNvCxnSpPr/>
          <p:nvPr/>
        </p:nvCxnSpPr>
        <p:spPr>
          <a:xfrm>
            <a:off x="2073262" y="1557733"/>
            <a:ext cx="415338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2095441" y="1988864"/>
            <a:ext cx="4153383" cy="280822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93004" y="3436551"/>
            <a:ext cx="1117127" cy="369332"/>
          </a:xfrm>
          <a:prstGeom prst="rect">
            <a:avLst/>
          </a:prstGeom>
          <a:noFill/>
        </p:spPr>
        <p:txBody>
          <a:bodyPr wrap="square" rtlCol="0">
            <a:spAutoFit/>
          </a:bodyPr>
          <a:lstStyle/>
          <a:p>
            <a:pPr algn="ctr"/>
            <a:r>
              <a:rPr lang="en-US" b="1" dirty="0"/>
              <a:t>Address</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pic>
        <p:nvPicPr>
          <p:cNvPr id="1024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5767" y="831198"/>
            <a:ext cx="4140119" cy="215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descr="https://www.allsyllabus.com/aj/note/ECE/DSP%20Algorithms%20and%20Architecture/unit2/untitled14"/>
          <p:cNvPicPr/>
          <p:nvPr/>
        </p:nvPicPr>
        <p:blipFill rotWithShape="1">
          <a:blip r:embed="rId8">
            <a:extLst>
              <a:ext uri="{28A0092B-C50C-407E-A947-70E740481C1C}">
                <a14:useLocalDpi xmlns:a14="http://schemas.microsoft.com/office/drawing/2010/main" val="0"/>
              </a:ext>
            </a:extLst>
          </a:blip>
          <a:srcRect l="4389" t="5827" b="16383"/>
          <a:stretch/>
        </p:blipFill>
        <p:spPr bwMode="auto">
          <a:xfrm>
            <a:off x="8258629" y="3621217"/>
            <a:ext cx="3793851" cy="2852154"/>
          </a:xfrm>
          <a:prstGeom prst="rect">
            <a:avLst/>
          </a:prstGeom>
          <a:noFill/>
          <a:ln>
            <a:noFill/>
          </a:ln>
        </p:spPr>
      </p:pic>
    </p:spTree>
    <p:extLst>
      <p:ext uri="{BB962C8B-B14F-4D97-AF65-F5344CB8AC3E}">
        <p14:creationId xmlns:p14="http://schemas.microsoft.com/office/powerpoint/2010/main" val="703368319"/>
      </p:ext>
    </p:extLst>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Diagram 32"/>
          <p:cNvGraphicFramePr/>
          <p:nvPr>
            <p:extLst>
              <p:ext uri="{D42A27DB-BD31-4B8C-83A1-F6EECF244321}">
                <p14:modId xmlns:p14="http://schemas.microsoft.com/office/powerpoint/2010/main" val="2274826920"/>
              </p:ext>
            </p:extLst>
          </p:nvPr>
        </p:nvGraphicFramePr>
        <p:xfrm>
          <a:off x="1008510" y="168178"/>
          <a:ext cx="8536676" cy="563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66</a:t>
            </a:fld>
            <a:endParaRPr lang="en-US"/>
          </a:p>
        </p:txBody>
      </p:sp>
      <p:sp>
        <p:nvSpPr>
          <p:cNvPr id="5" name="Rectangle 4"/>
          <p:cNvSpPr/>
          <p:nvPr/>
        </p:nvSpPr>
        <p:spPr>
          <a:xfrm>
            <a:off x="832513" y="1172396"/>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2514" y="4313014"/>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08846" y="4313014"/>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265528" y="5129604"/>
            <a:ext cx="42433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897039" y="2168682"/>
            <a:ext cx="22179" cy="2144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119116" y="2168682"/>
            <a:ext cx="6823" cy="2183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2513" y="1307074"/>
            <a:ext cx="1392071" cy="646331"/>
          </a:xfrm>
          <a:prstGeom prst="rect">
            <a:avLst/>
          </a:prstGeom>
          <a:noFill/>
        </p:spPr>
        <p:txBody>
          <a:bodyPr wrap="square" rtlCol="0">
            <a:spAutoFit/>
          </a:bodyPr>
          <a:lstStyle/>
          <a:p>
            <a:pPr algn="ctr"/>
            <a:r>
              <a:rPr lang="en-US" b="1" dirty="0">
                <a:solidFill>
                  <a:schemeClr val="bg1"/>
                </a:solidFill>
              </a:rPr>
              <a:t>Processing Unit</a:t>
            </a:r>
          </a:p>
        </p:txBody>
      </p:sp>
      <p:sp>
        <p:nvSpPr>
          <p:cNvPr id="23" name="TextBox 22"/>
          <p:cNvSpPr txBox="1"/>
          <p:nvPr/>
        </p:nvSpPr>
        <p:spPr>
          <a:xfrm>
            <a:off x="832512" y="4418475"/>
            <a:ext cx="1392071" cy="646331"/>
          </a:xfrm>
          <a:prstGeom prst="rect">
            <a:avLst/>
          </a:prstGeom>
          <a:noFill/>
        </p:spPr>
        <p:txBody>
          <a:bodyPr wrap="square" rtlCol="0">
            <a:spAutoFit/>
          </a:bodyPr>
          <a:lstStyle/>
          <a:p>
            <a:pPr algn="ctr"/>
            <a:r>
              <a:rPr lang="en-US" b="1" dirty="0">
                <a:solidFill>
                  <a:schemeClr val="bg1"/>
                </a:solidFill>
              </a:rPr>
              <a:t>Control Unit</a:t>
            </a:r>
          </a:p>
        </p:txBody>
      </p:sp>
      <p:sp>
        <p:nvSpPr>
          <p:cNvPr id="24" name="TextBox 23"/>
          <p:cNvSpPr txBox="1"/>
          <p:nvPr/>
        </p:nvSpPr>
        <p:spPr>
          <a:xfrm>
            <a:off x="6545924" y="4418475"/>
            <a:ext cx="1392071" cy="646331"/>
          </a:xfrm>
          <a:prstGeom prst="rect">
            <a:avLst/>
          </a:prstGeom>
          <a:noFill/>
        </p:spPr>
        <p:txBody>
          <a:bodyPr wrap="square" rtlCol="0">
            <a:spAutoFit/>
          </a:bodyPr>
          <a:lstStyle/>
          <a:p>
            <a:pPr algn="ctr"/>
            <a:r>
              <a:rPr lang="en-US" b="1" dirty="0">
                <a:solidFill>
                  <a:schemeClr val="bg1"/>
                </a:solidFill>
              </a:rPr>
              <a:t>Program Memory</a:t>
            </a:r>
          </a:p>
        </p:txBody>
      </p:sp>
      <p:sp>
        <p:nvSpPr>
          <p:cNvPr id="26" name="TextBox 25"/>
          <p:cNvSpPr txBox="1"/>
          <p:nvPr/>
        </p:nvSpPr>
        <p:spPr>
          <a:xfrm>
            <a:off x="2916426" y="937742"/>
            <a:ext cx="2301879" cy="369332"/>
          </a:xfrm>
          <a:prstGeom prst="rect">
            <a:avLst/>
          </a:prstGeom>
          <a:noFill/>
        </p:spPr>
        <p:txBody>
          <a:bodyPr wrap="square" rtlCol="0">
            <a:spAutoFit/>
          </a:bodyPr>
          <a:lstStyle/>
          <a:p>
            <a:pPr algn="ctr"/>
            <a:r>
              <a:rPr lang="en-US" b="1" dirty="0"/>
              <a:t>Results / Operands</a:t>
            </a:r>
          </a:p>
        </p:txBody>
      </p:sp>
      <p:sp>
        <p:nvSpPr>
          <p:cNvPr id="28" name="TextBox 27"/>
          <p:cNvSpPr txBox="1"/>
          <p:nvPr/>
        </p:nvSpPr>
        <p:spPr>
          <a:xfrm>
            <a:off x="106125" y="2911221"/>
            <a:ext cx="1117127" cy="369332"/>
          </a:xfrm>
          <a:prstGeom prst="rect">
            <a:avLst/>
          </a:prstGeom>
          <a:noFill/>
        </p:spPr>
        <p:txBody>
          <a:bodyPr wrap="square" rtlCol="0">
            <a:spAutoFit/>
          </a:bodyPr>
          <a:lstStyle/>
          <a:p>
            <a:pPr algn="ctr"/>
            <a:r>
              <a:rPr lang="en-US" b="1" dirty="0"/>
              <a:t>Status</a:t>
            </a:r>
          </a:p>
        </p:txBody>
      </p:sp>
      <p:sp>
        <p:nvSpPr>
          <p:cNvPr id="29" name="TextBox 28"/>
          <p:cNvSpPr txBox="1"/>
          <p:nvPr/>
        </p:nvSpPr>
        <p:spPr>
          <a:xfrm>
            <a:off x="1919218" y="2915090"/>
            <a:ext cx="1117127" cy="369332"/>
          </a:xfrm>
          <a:prstGeom prst="rect">
            <a:avLst/>
          </a:prstGeom>
          <a:noFill/>
        </p:spPr>
        <p:txBody>
          <a:bodyPr wrap="square" rtlCol="0">
            <a:spAutoFit/>
          </a:bodyPr>
          <a:lstStyle/>
          <a:p>
            <a:pPr algn="ctr"/>
            <a:r>
              <a:rPr lang="en-US" b="1" dirty="0" err="1"/>
              <a:t>Opcode</a:t>
            </a:r>
            <a:endParaRPr lang="en-US" b="1" dirty="0"/>
          </a:p>
        </p:txBody>
      </p:sp>
      <p:sp>
        <p:nvSpPr>
          <p:cNvPr id="31" name="TextBox 30"/>
          <p:cNvSpPr txBox="1"/>
          <p:nvPr/>
        </p:nvSpPr>
        <p:spPr>
          <a:xfrm>
            <a:off x="3639547" y="4552046"/>
            <a:ext cx="1678872" cy="369332"/>
          </a:xfrm>
          <a:prstGeom prst="rect">
            <a:avLst/>
          </a:prstGeom>
          <a:noFill/>
        </p:spPr>
        <p:txBody>
          <a:bodyPr wrap="square" rtlCol="0">
            <a:spAutoFit/>
          </a:bodyPr>
          <a:lstStyle/>
          <a:p>
            <a:pPr algn="ctr"/>
            <a:r>
              <a:rPr lang="en-US" b="1" dirty="0"/>
              <a:t>Instructions</a:t>
            </a:r>
          </a:p>
        </p:txBody>
      </p:sp>
      <p:sp>
        <p:nvSpPr>
          <p:cNvPr id="32" name="TextBox 31"/>
          <p:cNvSpPr txBox="1"/>
          <p:nvPr/>
        </p:nvSpPr>
        <p:spPr>
          <a:xfrm>
            <a:off x="3920419" y="5129604"/>
            <a:ext cx="1117127" cy="369332"/>
          </a:xfrm>
          <a:prstGeom prst="rect">
            <a:avLst/>
          </a:prstGeom>
          <a:noFill/>
        </p:spPr>
        <p:txBody>
          <a:bodyPr wrap="square" rtlCol="0">
            <a:spAutoFit/>
          </a:bodyPr>
          <a:lstStyle/>
          <a:p>
            <a:pPr algn="ctr"/>
            <a:r>
              <a:rPr lang="en-US" b="1" dirty="0"/>
              <a:t>Address</a:t>
            </a:r>
          </a:p>
        </p:txBody>
      </p:sp>
      <p:sp>
        <p:nvSpPr>
          <p:cNvPr id="35" name="Rectangle 34"/>
          <p:cNvSpPr/>
          <p:nvPr/>
        </p:nvSpPr>
        <p:spPr>
          <a:xfrm>
            <a:off x="6418910" y="1054922"/>
            <a:ext cx="1433015" cy="99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455988" y="1160383"/>
            <a:ext cx="1392071" cy="646331"/>
          </a:xfrm>
          <a:prstGeom prst="rect">
            <a:avLst/>
          </a:prstGeom>
          <a:noFill/>
        </p:spPr>
        <p:txBody>
          <a:bodyPr wrap="square" rtlCol="0">
            <a:spAutoFit/>
          </a:bodyPr>
          <a:lstStyle/>
          <a:p>
            <a:pPr algn="ctr"/>
            <a:r>
              <a:rPr lang="en-US" b="1" dirty="0">
                <a:solidFill>
                  <a:schemeClr val="bg1"/>
                </a:solidFill>
              </a:rPr>
              <a:t>Data Memory</a:t>
            </a:r>
          </a:p>
        </p:txBody>
      </p:sp>
      <p:cxnSp>
        <p:nvCxnSpPr>
          <p:cNvPr id="6" name="Straight Arrow Connector 5"/>
          <p:cNvCxnSpPr/>
          <p:nvPr/>
        </p:nvCxnSpPr>
        <p:spPr>
          <a:xfrm>
            <a:off x="2265528" y="1362030"/>
            <a:ext cx="415338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2287707" y="1793161"/>
            <a:ext cx="4153383" cy="280822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285270" y="3240848"/>
            <a:ext cx="1117127" cy="369332"/>
          </a:xfrm>
          <a:prstGeom prst="rect">
            <a:avLst/>
          </a:prstGeom>
          <a:noFill/>
        </p:spPr>
        <p:txBody>
          <a:bodyPr wrap="square" rtlCol="0">
            <a:spAutoFit/>
          </a:bodyPr>
          <a:lstStyle/>
          <a:p>
            <a:pPr algn="ctr"/>
            <a:r>
              <a:rPr lang="en-US" b="1" dirty="0"/>
              <a:t>Address</a:t>
            </a:r>
          </a:p>
        </p:txBody>
      </p:sp>
      <p:cxnSp>
        <p:nvCxnSpPr>
          <p:cNvPr id="3" name="Straight Connector 2"/>
          <p:cNvCxnSpPr/>
          <p:nvPr/>
        </p:nvCxnSpPr>
        <p:spPr>
          <a:xfrm flipH="1" flipV="1">
            <a:off x="5552278" y="818395"/>
            <a:ext cx="16008" cy="5322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52277" y="818394"/>
            <a:ext cx="2936062"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488339" y="818395"/>
            <a:ext cx="0" cy="28933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191234" y="3711720"/>
            <a:ext cx="12971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211706" y="3711720"/>
            <a:ext cx="0" cy="640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375101" y="4601386"/>
            <a:ext cx="21435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265529" y="4906693"/>
            <a:ext cx="42433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M N KAPSE, SVPCET, NAGPUR</a:t>
            </a:r>
            <a:endParaRPr lang="en-US"/>
          </a:p>
        </p:txBody>
      </p:sp>
      <p:pic>
        <p:nvPicPr>
          <p:cNvPr id="34" name="Picture 33" descr="https://www.allsyllabus.com/aj/note/ECE/DSP%20Algorithms%20and%20Architecture/unit2/untitled15"/>
          <p:cNvPicPr/>
          <p:nvPr/>
        </p:nvPicPr>
        <p:blipFill rotWithShape="1">
          <a:blip r:embed="rId7">
            <a:extLst>
              <a:ext uri="{28A0092B-C50C-407E-A947-70E740481C1C}">
                <a14:useLocalDpi xmlns:a14="http://schemas.microsoft.com/office/drawing/2010/main" val="0"/>
              </a:ext>
            </a:extLst>
          </a:blip>
          <a:srcRect l="8450" t="2882" b="7627"/>
          <a:stretch/>
        </p:blipFill>
        <p:spPr bwMode="auto">
          <a:xfrm>
            <a:off x="8721970" y="1353241"/>
            <a:ext cx="3315286" cy="4326409"/>
          </a:xfrm>
          <a:prstGeom prst="rect">
            <a:avLst/>
          </a:prstGeom>
          <a:noFill/>
          <a:ln>
            <a:noFill/>
          </a:ln>
        </p:spPr>
      </p:pic>
    </p:spTree>
    <p:extLst>
      <p:ext uri="{BB962C8B-B14F-4D97-AF65-F5344CB8AC3E}">
        <p14:creationId xmlns:p14="http://schemas.microsoft.com/office/powerpoint/2010/main" val="1868013516"/>
      </p:ext>
    </p:extLst>
  </p:cSld>
  <p:clrMapOvr>
    <a:masterClrMapping/>
  </p:clrMapOvr>
  <p:transition spd="slow">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652118392"/>
              </p:ext>
            </p:extLst>
          </p:nvPr>
        </p:nvGraphicFramePr>
        <p:xfrm>
          <a:off x="838200" y="365126"/>
          <a:ext cx="10303412" cy="788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36733266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67</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1546773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graphicEl>
                                              <a:dgm id="{C5D9212E-680A-4D06-8AD9-9BBA5124F471}"/>
                                            </p:graphicEl>
                                          </p:spTgt>
                                        </p:tgtEl>
                                        <p:attrNameLst>
                                          <p:attrName>style.visibility</p:attrName>
                                        </p:attrNameLst>
                                      </p:cBhvr>
                                      <p:to>
                                        <p:strVal val="visible"/>
                                      </p:to>
                                    </p:set>
                                    <p:anim calcmode="lin" valueType="num">
                                      <p:cBhvr additive="base">
                                        <p:cTn id="7" dur="500" fill="hold"/>
                                        <p:tgtEl>
                                          <p:spTgt spid="6">
                                            <p:graphicEl>
                                              <a:dgm id="{C5D9212E-680A-4D06-8AD9-9BBA5124F471}"/>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graphicEl>
                                              <a:dgm id="{C5D9212E-680A-4D06-8AD9-9BBA5124F471}"/>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graphicEl>
                                              <a:dgm id="{9D9DFF64-90AF-409E-A4EA-B8590C7DD857}"/>
                                            </p:graphicEl>
                                          </p:spTgt>
                                        </p:tgtEl>
                                        <p:attrNameLst>
                                          <p:attrName>style.visibility</p:attrName>
                                        </p:attrNameLst>
                                      </p:cBhvr>
                                      <p:to>
                                        <p:strVal val="visible"/>
                                      </p:to>
                                    </p:set>
                                    <p:anim calcmode="lin" valueType="num">
                                      <p:cBhvr additive="base">
                                        <p:cTn id="13" dur="500" fill="hold"/>
                                        <p:tgtEl>
                                          <p:spTgt spid="6">
                                            <p:graphicEl>
                                              <a:dgm id="{9D9DFF64-90AF-409E-A4EA-B8590C7DD857}"/>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graphicEl>
                                              <a:dgm id="{9D9DFF64-90AF-409E-A4EA-B8590C7DD857}"/>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graphicEl>
                                              <a:dgm id="{D8CCF0EE-19BF-4BD9-84AD-BA9B5B328CF4}"/>
                                            </p:graphicEl>
                                          </p:spTgt>
                                        </p:tgtEl>
                                        <p:attrNameLst>
                                          <p:attrName>style.visibility</p:attrName>
                                        </p:attrNameLst>
                                      </p:cBhvr>
                                      <p:to>
                                        <p:strVal val="visible"/>
                                      </p:to>
                                    </p:set>
                                    <p:anim calcmode="lin" valueType="num">
                                      <p:cBhvr additive="base">
                                        <p:cTn id="19" dur="500" fill="hold"/>
                                        <p:tgtEl>
                                          <p:spTgt spid="6">
                                            <p:graphicEl>
                                              <a:dgm id="{D8CCF0EE-19BF-4BD9-84AD-BA9B5B328CF4}"/>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graphicEl>
                                              <a:dgm id="{D8CCF0EE-19BF-4BD9-84AD-BA9B5B328CF4}"/>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graphicEl>
                                              <a:dgm id="{D621DF04-6EE7-46BD-A50D-4030415ED5D3}"/>
                                            </p:graphicEl>
                                          </p:spTgt>
                                        </p:tgtEl>
                                        <p:attrNameLst>
                                          <p:attrName>style.visibility</p:attrName>
                                        </p:attrNameLst>
                                      </p:cBhvr>
                                      <p:to>
                                        <p:strVal val="visible"/>
                                      </p:to>
                                    </p:set>
                                    <p:anim calcmode="lin" valueType="num">
                                      <p:cBhvr additive="base">
                                        <p:cTn id="25" dur="500" fill="hold"/>
                                        <p:tgtEl>
                                          <p:spTgt spid="6">
                                            <p:graphicEl>
                                              <a:dgm id="{D621DF04-6EE7-46BD-A50D-4030415ED5D3}"/>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graphicEl>
                                              <a:dgm id="{D621DF04-6EE7-46BD-A50D-4030415ED5D3}"/>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graphicEl>
                                              <a:dgm id="{4A5E9030-339C-4EC4-8A2F-99C87FD37321}"/>
                                            </p:graphicEl>
                                          </p:spTgt>
                                        </p:tgtEl>
                                        <p:attrNameLst>
                                          <p:attrName>style.visibility</p:attrName>
                                        </p:attrNameLst>
                                      </p:cBhvr>
                                      <p:to>
                                        <p:strVal val="visible"/>
                                      </p:to>
                                    </p:set>
                                    <p:anim calcmode="lin" valueType="num">
                                      <p:cBhvr additive="base">
                                        <p:cTn id="31" dur="500" fill="hold"/>
                                        <p:tgtEl>
                                          <p:spTgt spid="6">
                                            <p:graphicEl>
                                              <a:dgm id="{4A5E9030-339C-4EC4-8A2F-99C87FD37321}"/>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graphicEl>
                                              <a:dgm id="{4A5E9030-339C-4EC4-8A2F-99C87FD37321}"/>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graphicEl>
                                              <a:dgm id="{C1218B52-F929-4C87-9BAD-81AC72FC31A9}"/>
                                            </p:graphicEl>
                                          </p:spTgt>
                                        </p:tgtEl>
                                        <p:attrNameLst>
                                          <p:attrName>style.visibility</p:attrName>
                                        </p:attrNameLst>
                                      </p:cBhvr>
                                      <p:to>
                                        <p:strVal val="visible"/>
                                      </p:to>
                                    </p:set>
                                    <p:anim calcmode="lin" valueType="num">
                                      <p:cBhvr additive="base">
                                        <p:cTn id="37" dur="500" fill="hold"/>
                                        <p:tgtEl>
                                          <p:spTgt spid="6">
                                            <p:graphicEl>
                                              <a:dgm id="{C1218B52-F929-4C87-9BAD-81AC72FC31A9}"/>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graphicEl>
                                              <a:dgm id="{C1218B52-F929-4C87-9BAD-81AC72FC31A9}"/>
                                            </p:graphicEl>
                                          </p:spTgt>
                                        </p:tgtEl>
                                        <p:attrNameLst>
                                          <p:attrName>ppt_y</p:attrName>
                                        </p:attrNameLst>
                                      </p:cBhvr>
                                      <p:tavLst>
                                        <p:tav tm="0">
                                          <p:val>
                                            <p:strVal val="#ppt_y"/>
                                          </p:val>
                                        </p:tav>
                                        <p:tav tm="100000">
                                          <p:val>
                                            <p:strVal val="#ppt_y"/>
                                          </p:val>
                                        </p:tav>
                                      </p:tavLst>
                                    </p:anim>
                                  </p:childTnLst>
                                </p:cTn>
                              </p:par>
                              <p:par>
                                <p:cTn id="39" presetID="23" presetClass="emph" presetSubtype="0" fill="hold" grpId="1" nodeType="withEffect">
                                  <p:stCondLst>
                                    <p:cond delay="0"/>
                                  </p:stCondLst>
                                  <p:childTnLst>
                                    <p:animClr clrSpc="hsl" dir="cw">
                                      <p:cBhvr override="childStyle">
                                        <p:cTn id="40" dur="500" fill="hold"/>
                                        <p:tgtEl>
                                          <p:spTgt spid="6">
                                            <p:graphicEl>
                                              <a:dgm id="{4A5E9030-339C-4EC4-8A2F-99C87FD37321}"/>
                                            </p:graphicEl>
                                          </p:spTgt>
                                        </p:tgtEl>
                                        <p:attrNameLst>
                                          <p:attrName>style.color</p:attrName>
                                        </p:attrNameLst>
                                      </p:cBhvr>
                                      <p:by>
                                        <p:hsl h="10842353" s="0" l="0"/>
                                      </p:by>
                                    </p:animClr>
                                    <p:animClr clrSpc="hsl" dir="cw">
                                      <p:cBhvr>
                                        <p:cTn id="41" dur="500" fill="hold"/>
                                        <p:tgtEl>
                                          <p:spTgt spid="6">
                                            <p:graphicEl>
                                              <a:dgm id="{4A5E9030-339C-4EC4-8A2F-99C87FD37321}"/>
                                            </p:graphicEl>
                                          </p:spTgt>
                                        </p:tgtEl>
                                        <p:attrNameLst>
                                          <p:attrName>fillcolor</p:attrName>
                                        </p:attrNameLst>
                                      </p:cBhvr>
                                      <p:by>
                                        <p:hsl h="10842353" s="0" l="0"/>
                                      </p:by>
                                    </p:animClr>
                                    <p:animClr clrSpc="hsl" dir="cw">
                                      <p:cBhvr>
                                        <p:cTn id="42" dur="500" fill="hold"/>
                                        <p:tgtEl>
                                          <p:spTgt spid="6">
                                            <p:graphicEl>
                                              <a:dgm id="{4A5E9030-339C-4EC4-8A2F-99C87FD37321}"/>
                                            </p:graphicEl>
                                          </p:spTgt>
                                        </p:tgtEl>
                                        <p:attrNameLst>
                                          <p:attrName>stroke.color</p:attrName>
                                        </p:attrNameLst>
                                      </p:cBhvr>
                                      <p:by>
                                        <p:hsl h="10842353" s="0" l="0"/>
                                      </p:by>
                                    </p:animClr>
                                    <p:set>
                                      <p:cBhvr>
                                        <p:cTn id="43" dur="500" fill="hold"/>
                                        <p:tgtEl>
                                          <p:spTgt spid="6">
                                            <p:graphicEl>
                                              <a:dgm id="{4A5E9030-339C-4EC4-8A2F-99C87FD37321}"/>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6" grpId="1" uiExpand="1">
        <p:bldSub>
          <a:bldDgm/>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24340029"/>
              </p:ext>
            </p:extLst>
          </p:nvPr>
        </p:nvGraphicFramePr>
        <p:xfrm>
          <a:off x="838200" y="365125"/>
          <a:ext cx="10373751" cy="64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838200" y="2005012"/>
            <a:ext cx="10515600" cy="3622065"/>
          </a:xfrm>
        </p:spPr>
        <p:txBody>
          <a:bodyPr>
            <a:normAutofit/>
          </a:bodyPr>
          <a:lstStyle/>
          <a:p>
            <a:pPr>
              <a:lnSpc>
                <a:spcPct val="150000"/>
              </a:lnSpc>
            </a:pPr>
            <a:r>
              <a:rPr lang="en-US" sz="2400" dirty="0"/>
              <a:t>Permits the operand to be specified using a short constant that forms part of a single word instruction.</a:t>
            </a:r>
          </a:p>
          <a:p>
            <a:pPr>
              <a:lnSpc>
                <a:spcPct val="150000"/>
              </a:lnSpc>
            </a:pPr>
            <a:r>
              <a:rPr lang="en-US" sz="2400" dirty="0"/>
              <a:t>The length of the short constant depends on </a:t>
            </a:r>
            <a:r>
              <a:rPr lang="en-US" sz="2400" dirty="0" smtClean="0"/>
              <a:t>the </a:t>
            </a:r>
            <a:r>
              <a:rPr lang="en-US" sz="2400" dirty="0"/>
              <a:t>instruction type &amp; P-DSP.</a:t>
            </a:r>
          </a:p>
          <a:p>
            <a:pPr>
              <a:lnSpc>
                <a:spcPct val="150000"/>
              </a:lnSpc>
            </a:pPr>
            <a:r>
              <a:rPr lang="en-US" sz="2400" dirty="0"/>
              <a:t>Short immediate values can be 3, 5, 8, or 9 bits in length. </a:t>
            </a:r>
          </a:p>
          <a:p>
            <a:pPr>
              <a:lnSpc>
                <a:spcPct val="150000"/>
              </a:lnSpc>
            </a:pPr>
            <a:endParaRPr lang="en-US" sz="2400" dirty="0"/>
          </a:p>
        </p:txBody>
      </p:sp>
      <p:sp>
        <p:nvSpPr>
          <p:cNvPr id="4" name="Slide Number Placeholder 3"/>
          <p:cNvSpPr>
            <a:spLocks noGrp="1"/>
          </p:cNvSpPr>
          <p:nvPr>
            <p:ph type="sldNum" sz="quarter" idx="12"/>
          </p:nvPr>
        </p:nvSpPr>
        <p:spPr/>
        <p:txBody>
          <a:bodyPr/>
          <a:lstStyle/>
          <a:p>
            <a:fld id="{47D48FDC-EE2D-4855-8F13-C4234E23794C}" type="slidenum">
              <a:rPr lang="en-US" smtClean="0"/>
              <a:t>68</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8079430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68004861"/>
              </p:ext>
            </p:extLst>
          </p:nvPr>
        </p:nvGraphicFramePr>
        <p:xfrm>
          <a:off x="838200" y="365125"/>
          <a:ext cx="10303412" cy="61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pPr>
              <a:lnSpc>
                <a:spcPct val="150000"/>
              </a:lnSpc>
            </a:pPr>
            <a:r>
              <a:rPr lang="en-US" sz="2400" dirty="0"/>
              <a:t>Permits the lower order address of the operand of an instruction to be specified in the single word instruction.</a:t>
            </a:r>
          </a:p>
          <a:p>
            <a:pPr>
              <a:lnSpc>
                <a:spcPct val="150000"/>
              </a:lnSpc>
            </a:pPr>
            <a:r>
              <a:rPr lang="en-US" sz="2400" dirty="0"/>
              <a:t>In TI TMS320 DSPs, the higher order 9 bits of the memory are stored in the data page pointer &amp; only the lower 7 bits are specified as a part of </a:t>
            </a:r>
            <a:r>
              <a:rPr lang="en-US" sz="2000" dirty="0"/>
              <a:t>the</a:t>
            </a:r>
            <a:r>
              <a:rPr lang="en-US" sz="2400" dirty="0"/>
              <a:t> instruction.</a:t>
            </a:r>
          </a:p>
          <a:p>
            <a:pPr>
              <a:lnSpc>
                <a:spcPct val="150000"/>
              </a:lnSpc>
            </a:pPr>
            <a:endParaRPr lang="en-US" sz="2400" dirty="0"/>
          </a:p>
          <a:p>
            <a:pPr>
              <a:lnSpc>
                <a:spcPct val="150000"/>
              </a:lnSpc>
            </a:pPr>
            <a:endParaRPr lang="en-US" sz="2400" dirty="0"/>
          </a:p>
        </p:txBody>
      </p:sp>
      <p:sp>
        <p:nvSpPr>
          <p:cNvPr id="4" name="Slide Number Placeholder 3"/>
          <p:cNvSpPr>
            <a:spLocks noGrp="1"/>
          </p:cNvSpPr>
          <p:nvPr>
            <p:ph type="sldNum" sz="quarter" idx="12"/>
          </p:nvPr>
        </p:nvSpPr>
        <p:spPr/>
        <p:txBody>
          <a:bodyPr/>
          <a:lstStyle/>
          <a:p>
            <a:fld id="{47D48FDC-EE2D-4855-8F13-C4234E23794C}" type="slidenum">
              <a:rPr lang="en-US" smtClean="0"/>
              <a:t>69</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9546475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t>UNIT 3 : Programming TMS320C5X</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1322933"/>
              </p:ext>
            </p:extLst>
          </p:nvPr>
        </p:nvGraphicFramePr>
        <p:xfrm>
          <a:off x="810490" y="1496291"/>
          <a:ext cx="10980761" cy="4198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5" name="Slide Number Placeholder 4"/>
          <p:cNvSpPr>
            <a:spLocks noGrp="1"/>
          </p:cNvSpPr>
          <p:nvPr>
            <p:ph type="sldNum" sz="quarter" idx="12"/>
          </p:nvPr>
        </p:nvSpPr>
        <p:spPr/>
        <p:txBody>
          <a:bodyPr/>
          <a:lstStyle/>
          <a:p>
            <a:fld id="{47D48FDC-EE2D-4855-8F13-C4234E23794C}" type="slidenum">
              <a:rPr lang="en-US" smtClean="0"/>
              <a:t>7</a:t>
            </a:fld>
            <a:endParaRPr lang="en-US"/>
          </a:p>
        </p:txBody>
      </p:sp>
    </p:spTree>
    <p:extLst>
      <p:ext uri="{BB962C8B-B14F-4D97-AF65-F5344CB8AC3E}">
        <p14:creationId xmlns:p14="http://schemas.microsoft.com/office/powerpoint/2010/main" val="3952713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672E387F-D543-4591-B558-EFFDFD5BCC23}"/>
                                            </p:graphicEl>
                                          </p:spTgt>
                                        </p:tgtEl>
                                        <p:attrNameLst>
                                          <p:attrName>style.visibility</p:attrName>
                                        </p:attrNameLst>
                                      </p:cBhvr>
                                      <p:to>
                                        <p:strVal val="visible"/>
                                      </p:to>
                                    </p:set>
                                    <p:anim calcmode="lin" valueType="num">
                                      <p:cBhvr additive="base">
                                        <p:cTn id="7" dur="500" fill="hold"/>
                                        <p:tgtEl>
                                          <p:spTgt spid="4">
                                            <p:graphicEl>
                                              <a:dgm id="{672E387F-D543-4591-B558-EFFDFD5BCC23}"/>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672E387F-D543-4591-B558-EFFDFD5BCC2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054284B9-EA8A-45F5-8995-5E887C2789D2}"/>
                                            </p:graphicEl>
                                          </p:spTgt>
                                        </p:tgtEl>
                                        <p:attrNameLst>
                                          <p:attrName>style.visibility</p:attrName>
                                        </p:attrNameLst>
                                      </p:cBhvr>
                                      <p:to>
                                        <p:strVal val="visible"/>
                                      </p:to>
                                    </p:set>
                                    <p:anim calcmode="lin" valueType="num">
                                      <p:cBhvr additive="base">
                                        <p:cTn id="11" dur="500" fill="hold"/>
                                        <p:tgtEl>
                                          <p:spTgt spid="4">
                                            <p:graphicEl>
                                              <a:dgm id="{054284B9-EA8A-45F5-8995-5E887C2789D2}"/>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054284B9-EA8A-45F5-8995-5E887C2789D2}"/>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54B2E3F2-7B45-4FF6-9977-0A80B12F592B}"/>
                                            </p:graphicEl>
                                          </p:spTgt>
                                        </p:tgtEl>
                                        <p:attrNameLst>
                                          <p:attrName>style.visibility</p:attrName>
                                        </p:attrNameLst>
                                      </p:cBhvr>
                                      <p:to>
                                        <p:strVal val="visible"/>
                                      </p:to>
                                    </p:set>
                                    <p:anim calcmode="lin" valueType="num">
                                      <p:cBhvr additive="base">
                                        <p:cTn id="17" dur="500" fill="hold"/>
                                        <p:tgtEl>
                                          <p:spTgt spid="4">
                                            <p:graphicEl>
                                              <a:dgm id="{54B2E3F2-7B45-4FF6-9977-0A80B12F592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54B2E3F2-7B45-4FF6-9977-0A80B12F592B}"/>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DC234B4E-3AAB-49C1-B782-D6FD3CBDD38A}"/>
                                            </p:graphicEl>
                                          </p:spTgt>
                                        </p:tgtEl>
                                        <p:attrNameLst>
                                          <p:attrName>style.visibility</p:attrName>
                                        </p:attrNameLst>
                                      </p:cBhvr>
                                      <p:to>
                                        <p:strVal val="visible"/>
                                      </p:to>
                                    </p:set>
                                    <p:anim calcmode="lin" valueType="num">
                                      <p:cBhvr additive="base">
                                        <p:cTn id="21" dur="500" fill="hold"/>
                                        <p:tgtEl>
                                          <p:spTgt spid="4">
                                            <p:graphicEl>
                                              <a:dgm id="{DC234B4E-3AAB-49C1-B782-D6FD3CBDD38A}"/>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DC234B4E-3AAB-49C1-B782-D6FD3CBDD38A}"/>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88A8C575-FF21-45D2-98D0-F1390BD72EE4}"/>
                                            </p:graphicEl>
                                          </p:spTgt>
                                        </p:tgtEl>
                                        <p:attrNameLst>
                                          <p:attrName>style.visibility</p:attrName>
                                        </p:attrNameLst>
                                      </p:cBhvr>
                                      <p:to>
                                        <p:strVal val="visible"/>
                                      </p:to>
                                    </p:set>
                                    <p:anim calcmode="lin" valueType="num">
                                      <p:cBhvr additive="base">
                                        <p:cTn id="27" dur="500" fill="hold"/>
                                        <p:tgtEl>
                                          <p:spTgt spid="4">
                                            <p:graphicEl>
                                              <a:dgm id="{88A8C575-FF21-45D2-98D0-F1390BD72EE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88A8C575-FF21-45D2-98D0-F1390BD72EE4}"/>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7BC5BD31-D373-4F05-A0C8-D2F8B4F2A4CB}"/>
                                            </p:graphicEl>
                                          </p:spTgt>
                                        </p:tgtEl>
                                        <p:attrNameLst>
                                          <p:attrName>style.visibility</p:attrName>
                                        </p:attrNameLst>
                                      </p:cBhvr>
                                      <p:to>
                                        <p:strVal val="visible"/>
                                      </p:to>
                                    </p:set>
                                    <p:anim calcmode="lin" valueType="num">
                                      <p:cBhvr additive="base">
                                        <p:cTn id="31" dur="500" fill="hold"/>
                                        <p:tgtEl>
                                          <p:spTgt spid="4">
                                            <p:graphicEl>
                                              <a:dgm id="{7BC5BD31-D373-4F05-A0C8-D2F8B4F2A4CB}"/>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7BC5BD31-D373-4F05-A0C8-D2F8B4F2A4CB}"/>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F00FD48-7410-4514-91FC-D1229C2F918A}"/>
                                            </p:graphicEl>
                                          </p:spTgt>
                                        </p:tgtEl>
                                        <p:attrNameLst>
                                          <p:attrName>style.visibility</p:attrName>
                                        </p:attrNameLst>
                                      </p:cBhvr>
                                      <p:to>
                                        <p:strVal val="visible"/>
                                      </p:to>
                                    </p:set>
                                    <p:anim calcmode="lin" valueType="num">
                                      <p:cBhvr additive="base">
                                        <p:cTn id="37" dur="500" fill="hold"/>
                                        <p:tgtEl>
                                          <p:spTgt spid="4">
                                            <p:graphicEl>
                                              <a:dgm id="{DF00FD48-7410-4514-91FC-D1229C2F918A}"/>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F00FD48-7410-4514-91FC-D1229C2F918A}"/>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7A1FA508-B01A-4525-BFF3-17A3EB48F4A8}"/>
                                            </p:graphicEl>
                                          </p:spTgt>
                                        </p:tgtEl>
                                        <p:attrNameLst>
                                          <p:attrName>style.visibility</p:attrName>
                                        </p:attrNameLst>
                                      </p:cBhvr>
                                      <p:to>
                                        <p:strVal val="visible"/>
                                      </p:to>
                                    </p:set>
                                    <p:anim calcmode="lin" valueType="num">
                                      <p:cBhvr additive="base">
                                        <p:cTn id="41" dur="500" fill="hold"/>
                                        <p:tgtEl>
                                          <p:spTgt spid="4">
                                            <p:graphicEl>
                                              <a:dgm id="{7A1FA508-B01A-4525-BFF3-17A3EB48F4A8}"/>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7A1FA508-B01A-4525-BFF3-17A3EB48F4A8}"/>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729023088"/>
              </p:ext>
            </p:extLst>
          </p:nvPr>
        </p:nvGraphicFramePr>
        <p:xfrm>
          <a:off x="838200" y="365126"/>
          <a:ext cx="10162735" cy="605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p:cNvPicPr>
            <a:picLocks noGrp="1" noChangeAspect="1"/>
          </p:cNvPicPr>
          <p:nvPr>
            <p:ph idx="1"/>
          </p:nvPr>
        </p:nvPicPr>
        <p:blipFill rotWithShape="1">
          <a:blip r:embed="rId7"/>
          <a:srcRect l="19521" r="2726"/>
          <a:stretch/>
        </p:blipFill>
        <p:spPr>
          <a:xfrm>
            <a:off x="1124458" y="1440493"/>
            <a:ext cx="8705881" cy="4233797"/>
          </a:xfrm>
        </p:spPr>
      </p:pic>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pPr/>
              <a:t>70</a:t>
            </a:fld>
            <a:endParaRPr lang="en-US"/>
          </a:p>
        </p:txBody>
      </p:sp>
    </p:spTree>
    <p:extLst>
      <p:ext uri="{BB962C8B-B14F-4D97-AF65-F5344CB8AC3E}">
        <p14:creationId xmlns:p14="http://schemas.microsoft.com/office/powerpoint/2010/main" val="3176344021"/>
      </p:ext>
    </p:extLst>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47087572"/>
              </p:ext>
            </p:extLst>
          </p:nvPr>
        </p:nvGraphicFramePr>
        <p:xfrm>
          <a:off x="825674" y="75156"/>
          <a:ext cx="10500360" cy="704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637784" y="1287006"/>
            <a:ext cx="10515600" cy="4351338"/>
          </a:xfrm>
        </p:spPr>
        <p:txBody>
          <a:bodyPr>
            <a:noAutofit/>
          </a:bodyPr>
          <a:lstStyle/>
          <a:p>
            <a:pPr algn="just">
              <a:lnSpc>
                <a:spcPct val="150000"/>
              </a:lnSpc>
            </a:pPr>
            <a:r>
              <a:rPr lang="en-US" sz="2400" dirty="0">
                <a:latin typeface="+mj-lt"/>
                <a:cs typeface="Times New Roman" pitchFamily="18" charset="0"/>
              </a:rPr>
              <a:t>In the direct addressing mode, data memory is addressed in blocks of 128 words called data pages.</a:t>
            </a:r>
          </a:p>
          <a:p>
            <a:pPr algn="just">
              <a:lnSpc>
                <a:spcPct val="150000"/>
              </a:lnSpc>
            </a:pPr>
            <a:r>
              <a:rPr lang="en-US" sz="2400" dirty="0">
                <a:latin typeface="+mj-lt"/>
                <a:cs typeface="Times New Roman" pitchFamily="18" charset="0"/>
              </a:rPr>
              <a:t>The entire 64K of data memory consists of 512 data pages labeled 0 through 511, as shown in Fig.</a:t>
            </a:r>
          </a:p>
          <a:p>
            <a:pPr algn="just">
              <a:lnSpc>
                <a:spcPct val="150000"/>
              </a:lnSpc>
            </a:pPr>
            <a:r>
              <a:rPr lang="en-US" sz="2400" i="1" dirty="0">
                <a:latin typeface="+mj-lt"/>
                <a:cs typeface="Times New Roman" pitchFamily="18" charset="0"/>
              </a:rPr>
              <a:t>The current data page is determined by the value in the 9-bit data page pointer (DP) in status register ST0.</a:t>
            </a:r>
          </a:p>
          <a:p>
            <a:pPr algn="just">
              <a:lnSpc>
                <a:spcPct val="150000"/>
              </a:lnSpc>
            </a:pPr>
            <a:r>
              <a:rPr lang="en-US" sz="2400" dirty="0">
                <a:latin typeface="+mj-lt"/>
                <a:cs typeface="Times New Roman" pitchFamily="18" charset="0"/>
              </a:rPr>
              <a:t>For example, </a:t>
            </a:r>
            <a:r>
              <a:rPr lang="en-US" dirty="0">
                <a:latin typeface="+mj-lt"/>
                <a:cs typeface="Times New Roman" pitchFamily="18" charset="0"/>
              </a:rPr>
              <a:t>if the DP value </a:t>
            </a:r>
            <a:r>
              <a:rPr lang="en-US" sz="2400" dirty="0">
                <a:latin typeface="+mj-lt"/>
                <a:cs typeface="Times New Roman" pitchFamily="18" charset="0"/>
              </a:rPr>
              <a:t>is (0 0000 0000)</a:t>
            </a:r>
            <a:r>
              <a:rPr lang="en-US" sz="2400" baseline="-25000" dirty="0">
                <a:latin typeface="+mj-lt"/>
                <a:cs typeface="Times New Roman" pitchFamily="18" charset="0"/>
              </a:rPr>
              <a:t>2</a:t>
            </a:r>
            <a:r>
              <a:rPr lang="en-US" sz="2400" dirty="0">
                <a:latin typeface="+mj-lt"/>
                <a:cs typeface="Times New Roman" pitchFamily="18" charset="0"/>
              </a:rPr>
              <a:t>, the current data page is 0. If the DP value is (0 0000 0010)</a:t>
            </a:r>
            <a:r>
              <a:rPr lang="en-US" sz="2400" baseline="-25000" dirty="0">
                <a:latin typeface="+mj-lt"/>
                <a:cs typeface="Times New Roman" pitchFamily="18" charset="0"/>
              </a:rPr>
              <a:t>2</a:t>
            </a:r>
            <a:r>
              <a:rPr lang="en-US" sz="2400" dirty="0">
                <a:latin typeface="+mj-lt"/>
                <a:cs typeface="Times New Roman" pitchFamily="18" charset="0"/>
              </a:rPr>
              <a:t>, the current data page is 2.</a:t>
            </a:r>
          </a:p>
          <a:p>
            <a:pPr>
              <a:lnSpc>
                <a:spcPct val="150000"/>
              </a:lnSpc>
            </a:pPr>
            <a:endParaRPr lang="en-US" sz="1800" dirty="0">
              <a:latin typeface="+mj-lt"/>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9911070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241946" y="136478"/>
            <a:ext cx="9444251" cy="649292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081791525"/>
      </p:ext>
    </p:extLst>
  </p:cSld>
  <p:clrMapOvr>
    <a:masterClrMapping/>
  </p:clrMapOvr>
  <p:transition spd="slow">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24087572"/>
              </p:ext>
            </p:extLst>
          </p:nvPr>
        </p:nvGraphicFramePr>
        <p:xfrm>
          <a:off x="838200" y="365126"/>
          <a:ext cx="10162735" cy="689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788096" y="1424792"/>
            <a:ext cx="10515600" cy="4351338"/>
          </a:xfrm>
        </p:spPr>
        <p:txBody>
          <a:bodyPr>
            <a:normAutofit fontScale="92500"/>
          </a:bodyPr>
          <a:lstStyle/>
          <a:p>
            <a:pPr>
              <a:lnSpc>
                <a:spcPct val="150000"/>
              </a:lnSpc>
            </a:pPr>
            <a:r>
              <a:rPr lang="en-US" sz="2400" dirty="0"/>
              <a:t>The CPU registers &amp; I/O registers of P-DSPs are also accessible as memory location.</a:t>
            </a:r>
          </a:p>
          <a:p>
            <a:pPr>
              <a:lnSpc>
                <a:spcPct val="150000"/>
              </a:lnSpc>
            </a:pPr>
            <a:r>
              <a:rPr lang="en-US" sz="2400" dirty="0"/>
              <a:t>This is achieved by storing them in either the starting page or the final page of the memory space.</a:t>
            </a:r>
          </a:p>
          <a:p>
            <a:pPr>
              <a:lnSpc>
                <a:spcPct val="150000"/>
              </a:lnSpc>
            </a:pPr>
            <a:r>
              <a:rPr lang="en-US" sz="2400" dirty="0"/>
              <a:t>For </a:t>
            </a:r>
            <a:r>
              <a:rPr lang="en-US" sz="2400" dirty="0" err="1"/>
              <a:t>Eg</a:t>
            </a:r>
            <a:r>
              <a:rPr lang="en-US" sz="2400" dirty="0"/>
              <a:t>. In TMS320C5X, page 0 corresponds to CPU registers &amp; I/O registers.</a:t>
            </a:r>
          </a:p>
          <a:p>
            <a:pPr>
              <a:lnSpc>
                <a:spcPct val="150000"/>
              </a:lnSpc>
            </a:pPr>
            <a:r>
              <a:rPr lang="en-US" sz="2400" dirty="0"/>
              <a:t>When these registers are accessed using memory mapped addressing modes, the higher address bits are not taken from the data page pointer &amp; instead made to be 0 in case of TI DSPs &amp; 1 in Motorola DSPs.</a:t>
            </a:r>
          </a:p>
        </p:txBody>
      </p:sp>
      <p:sp>
        <p:nvSpPr>
          <p:cNvPr id="4" name="Slide Number Placeholder 3"/>
          <p:cNvSpPr>
            <a:spLocks noGrp="1"/>
          </p:cNvSpPr>
          <p:nvPr>
            <p:ph type="sldNum" sz="quarter" idx="12"/>
          </p:nvPr>
        </p:nvSpPr>
        <p:spPr/>
        <p:txBody>
          <a:bodyPr/>
          <a:lstStyle/>
          <a:p>
            <a:fld id="{47D48FDC-EE2D-4855-8F13-C4234E23794C}" type="slidenum">
              <a:rPr lang="en-US" smtClean="0"/>
              <a:t>73</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7555636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74896"/>
            <a:ext cx="10515600" cy="4763066"/>
          </a:xfrm>
        </p:spPr>
        <p:txBody>
          <a:bodyPr>
            <a:normAutofit fontScale="92500" lnSpcReduction="20000"/>
          </a:bodyPr>
          <a:lstStyle/>
          <a:p>
            <a:pPr>
              <a:lnSpc>
                <a:spcPct val="150000"/>
              </a:lnSpc>
            </a:pPr>
            <a:r>
              <a:rPr lang="en-US" sz="2400" dirty="0"/>
              <a:t>In indirect addressing, any location in the 64K-word data space can be accessed using the 16-bit address contained in an auxiliary register</a:t>
            </a:r>
            <a:r>
              <a:rPr lang="en-US" sz="2400" dirty="0" smtClean="0"/>
              <a:t>.</a:t>
            </a:r>
          </a:p>
          <a:p>
            <a:pPr>
              <a:lnSpc>
                <a:spcPct val="150000"/>
              </a:lnSpc>
            </a:pPr>
            <a:r>
              <a:rPr lang="en-US" sz="2400" dirty="0"/>
              <a:t>The address can be stored in one of the registers called </a:t>
            </a:r>
            <a:r>
              <a:rPr lang="en-US" sz="2400" b="1" i="1" u="sng" dirty="0">
                <a:solidFill>
                  <a:srgbClr val="002060"/>
                </a:solidFill>
              </a:rPr>
              <a:t>indirect address registers</a:t>
            </a:r>
            <a:r>
              <a:rPr lang="en-US" sz="2400" dirty="0">
                <a:solidFill>
                  <a:srgbClr val="002060"/>
                </a:solidFill>
              </a:rPr>
              <a:t>.</a:t>
            </a:r>
          </a:p>
          <a:p>
            <a:pPr>
              <a:lnSpc>
                <a:spcPct val="150000"/>
              </a:lnSpc>
            </a:pPr>
            <a:r>
              <a:rPr lang="en-US" sz="2400" dirty="0" smtClean="0"/>
              <a:t>The </a:t>
            </a:r>
            <a:r>
              <a:rPr lang="en-US" sz="2400" dirty="0"/>
              <a:t>C54x DSP has eight 16-bit auxiliary registers (AR0–AR7).</a:t>
            </a:r>
          </a:p>
          <a:p>
            <a:pPr>
              <a:lnSpc>
                <a:spcPct val="150000"/>
              </a:lnSpc>
            </a:pPr>
            <a:r>
              <a:rPr lang="en-US" sz="2400" dirty="0"/>
              <a:t>Indirect addressing is used mainly when there is a need to step through sequential locations in memory in fixed-size steps</a:t>
            </a:r>
            <a:r>
              <a:rPr lang="en-US" sz="2400" dirty="0" smtClean="0"/>
              <a:t>.</a:t>
            </a:r>
          </a:p>
          <a:p>
            <a:pPr>
              <a:lnSpc>
                <a:spcPct val="160000"/>
              </a:lnSpc>
            </a:pPr>
            <a:r>
              <a:rPr lang="en-US" sz="2400" dirty="0"/>
              <a:t>Any of these registers can be updated when the operand fetched using these registers are being executed.</a:t>
            </a:r>
          </a:p>
          <a:p>
            <a:pPr>
              <a:lnSpc>
                <a:spcPct val="160000"/>
              </a:lnSpc>
            </a:pPr>
            <a:r>
              <a:rPr lang="en-US" sz="2400" dirty="0"/>
              <a:t>This is made possible by having an additional ALU in CPU core.</a:t>
            </a:r>
          </a:p>
          <a:p>
            <a:pPr>
              <a:lnSpc>
                <a:spcPct val="150000"/>
              </a:lnSpc>
            </a:pPr>
            <a:endParaRPr lang="en-US" sz="2400" dirty="0"/>
          </a:p>
        </p:txBody>
      </p:sp>
      <p:sp>
        <p:nvSpPr>
          <p:cNvPr id="4" name="Slide Number Placeholder 3"/>
          <p:cNvSpPr>
            <a:spLocks noGrp="1"/>
          </p:cNvSpPr>
          <p:nvPr>
            <p:ph type="sldNum" sz="quarter" idx="12"/>
          </p:nvPr>
        </p:nvSpPr>
        <p:spPr/>
        <p:txBody>
          <a:bodyPr/>
          <a:lstStyle/>
          <a:p>
            <a:fld id="{47D48FDC-EE2D-4855-8F13-C4234E23794C}" type="slidenum">
              <a:rPr lang="en-US" smtClean="0"/>
              <a:t>74</a:t>
            </a:fld>
            <a:endParaRPr lang="en-US"/>
          </a:p>
        </p:txBody>
      </p:sp>
      <p:grpSp>
        <p:nvGrpSpPr>
          <p:cNvPr id="6" name="Group 5"/>
          <p:cNvGrpSpPr/>
          <p:nvPr/>
        </p:nvGrpSpPr>
        <p:grpSpPr>
          <a:xfrm>
            <a:off x="838200" y="335838"/>
            <a:ext cx="10451632" cy="655200"/>
            <a:chOff x="0" y="7581"/>
            <a:chExt cx="10515600" cy="1310400"/>
          </a:xfrm>
          <a:solidFill>
            <a:srgbClr val="002060"/>
          </a:solidFill>
          <a:scene3d>
            <a:camera prst="orthographicFront"/>
            <a:lightRig rig="flat" dir="t"/>
          </a:scene3d>
        </p:grpSpPr>
        <p:sp>
          <p:nvSpPr>
            <p:cNvPr id="7" name="Rounded Rectangle 6"/>
            <p:cNvSpPr/>
            <p:nvPr/>
          </p:nvSpPr>
          <p:spPr>
            <a:xfrm>
              <a:off x="0" y="7581"/>
              <a:ext cx="10515600" cy="1310400"/>
            </a:xfrm>
            <a:prstGeom prst="roundRect">
              <a:avLst/>
            </a:prstGeom>
            <a:grpFill/>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8" name="Rounded Rectangle 4"/>
            <p:cNvSpPr/>
            <p:nvPr/>
          </p:nvSpPr>
          <p:spPr>
            <a:xfrm>
              <a:off x="63968" y="71549"/>
              <a:ext cx="10387664" cy="1182464"/>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213360" numCol="1" spcCol="1270" anchor="ctr" anchorCtr="0">
              <a:noAutofit/>
            </a:bodyPr>
            <a:lstStyle/>
            <a:p>
              <a:pPr lvl="0" algn="ctr" defTabSz="2489200" rtl="0">
                <a:lnSpc>
                  <a:spcPct val="90000"/>
                </a:lnSpc>
                <a:spcBef>
                  <a:spcPct val="0"/>
                </a:spcBef>
                <a:spcAft>
                  <a:spcPct val="35000"/>
                </a:spcAft>
              </a:pPr>
              <a:r>
                <a:rPr lang="en-US" sz="2800" kern="1200" dirty="0"/>
                <a:t>4) Indirect Addressing</a:t>
              </a:r>
            </a:p>
          </p:txBody>
        </p:sp>
      </p:gr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127459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895850"/>
          </a:xfrm>
        </p:spPr>
        <p:txBody>
          <a:bodyPr>
            <a:normAutofit fontScale="92500" lnSpcReduction="20000"/>
          </a:bodyPr>
          <a:lstStyle/>
          <a:p>
            <a:pPr>
              <a:lnSpc>
                <a:spcPct val="150000"/>
              </a:lnSpc>
            </a:pPr>
            <a:r>
              <a:rPr lang="en-US" dirty="0"/>
              <a:t>The ARs can be incremented or decremented either in steps of 1 or in steps specified by the content of an </a:t>
            </a:r>
            <a:r>
              <a:rPr lang="en-US" b="1" i="1" u="sng" dirty="0">
                <a:solidFill>
                  <a:srgbClr val="002060"/>
                </a:solidFill>
              </a:rPr>
              <a:t>offset register</a:t>
            </a:r>
            <a:r>
              <a:rPr lang="en-US" dirty="0"/>
              <a:t>.</a:t>
            </a:r>
          </a:p>
          <a:p>
            <a:pPr>
              <a:lnSpc>
                <a:spcPct val="150000"/>
              </a:lnSpc>
            </a:pPr>
            <a:r>
              <a:rPr lang="en-US" dirty="0"/>
              <a:t>In TI, </a:t>
            </a:r>
            <a:r>
              <a:rPr lang="en-US" b="1" i="1" u="sng" dirty="0">
                <a:solidFill>
                  <a:srgbClr val="002060"/>
                </a:solidFill>
              </a:rPr>
              <a:t>offset register</a:t>
            </a:r>
            <a:r>
              <a:rPr lang="en-US" dirty="0"/>
              <a:t> is called as </a:t>
            </a:r>
            <a:r>
              <a:rPr lang="en-US" b="1" i="1" u="sng" dirty="0">
                <a:solidFill>
                  <a:srgbClr val="002060"/>
                </a:solidFill>
              </a:rPr>
              <a:t>INDX register</a:t>
            </a:r>
            <a:r>
              <a:rPr lang="en-US" dirty="0"/>
              <a:t>.</a:t>
            </a:r>
          </a:p>
          <a:p>
            <a:pPr>
              <a:lnSpc>
                <a:spcPct val="150000"/>
              </a:lnSpc>
            </a:pPr>
            <a:r>
              <a:rPr lang="en-US" dirty="0"/>
              <a:t>In Analog devices, called as </a:t>
            </a:r>
            <a:r>
              <a:rPr lang="en-US" b="1" i="1" u="sng" dirty="0">
                <a:solidFill>
                  <a:srgbClr val="002060"/>
                </a:solidFill>
              </a:rPr>
              <a:t>Modifier Register</a:t>
            </a:r>
            <a:r>
              <a:rPr lang="en-US" dirty="0"/>
              <a:t>.</a:t>
            </a:r>
          </a:p>
          <a:p>
            <a:pPr>
              <a:lnSpc>
                <a:spcPct val="150000"/>
              </a:lnSpc>
            </a:pPr>
            <a:r>
              <a:rPr lang="en-US" dirty="0"/>
              <a:t>Contents can also be updated by a constant using Bit Reversed Addressing Mode.</a:t>
            </a:r>
          </a:p>
          <a:p>
            <a:pPr>
              <a:lnSpc>
                <a:spcPct val="150000"/>
              </a:lnSpc>
            </a:pPr>
            <a:r>
              <a:rPr lang="en-US" dirty="0"/>
              <a:t>In TI C54X, Pre-increment / decrement &amp; Post-increment / decrement is supported.</a:t>
            </a:r>
          </a:p>
          <a:p>
            <a:pPr>
              <a:lnSpc>
                <a:spcPct val="150000"/>
              </a:lnSpc>
            </a:pPr>
            <a:endParaRPr lang="en-US" dirty="0"/>
          </a:p>
          <a:p>
            <a:pPr>
              <a:lnSpc>
                <a:spcPct val="150000"/>
              </a:lnSpc>
            </a:pPr>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75</a:t>
            </a:fld>
            <a:endParaRPr lang="en-US"/>
          </a:p>
        </p:txBody>
      </p:sp>
      <p:graphicFrame>
        <p:nvGraphicFramePr>
          <p:cNvPr id="5" name="Diagram 4"/>
          <p:cNvGraphicFramePr/>
          <p:nvPr>
            <p:extLst>
              <p:ext uri="{D42A27DB-BD31-4B8C-83A1-F6EECF244321}">
                <p14:modId xmlns:p14="http://schemas.microsoft.com/office/powerpoint/2010/main" val="3421410251"/>
              </p:ext>
            </p:extLst>
          </p:nvPr>
        </p:nvGraphicFramePr>
        <p:xfrm>
          <a:off x="838200" y="244571"/>
          <a:ext cx="10359683" cy="66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9864200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400" dirty="0"/>
              <a:t>The binary pattern corresponding to a particular decimal number is obtained by writing the natural binary equivalent of the number in the reverse order so that the MSB of the natural binary becomes the LSB of the bit reversed number &amp; vice-versa.</a:t>
            </a:r>
          </a:p>
          <a:p>
            <a:pPr>
              <a:lnSpc>
                <a:spcPct val="150000"/>
              </a:lnSpc>
            </a:pPr>
            <a:endParaRPr lang="en-US" sz="2400" dirty="0"/>
          </a:p>
        </p:txBody>
      </p:sp>
      <p:sp>
        <p:nvSpPr>
          <p:cNvPr id="4" name="Slide Number Placeholder 3"/>
          <p:cNvSpPr>
            <a:spLocks noGrp="1"/>
          </p:cNvSpPr>
          <p:nvPr>
            <p:ph type="sldNum" sz="quarter" idx="12"/>
          </p:nvPr>
        </p:nvSpPr>
        <p:spPr/>
        <p:txBody>
          <a:bodyPr/>
          <a:lstStyle/>
          <a:p>
            <a:fld id="{47D48FDC-EE2D-4855-8F13-C4234E23794C}" type="slidenum">
              <a:rPr lang="en-US" smtClean="0"/>
              <a:t>76</a:t>
            </a:fld>
            <a:endParaRPr lang="en-US"/>
          </a:p>
        </p:txBody>
      </p:sp>
      <p:graphicFrame>
        <p:nvGraphicFramePr>
          <p:cNvPr id="5" name="Diagram 4"/>
          <p:cNvGraphicFramePr/>
          <p:nvPr>
            <p:extLst>
              <p:ext uri="{D42A27DB-BD31-4B8C-83A1-F6EECF244321}">
                <p14:modId xmlns:p14="http://schemas.microsoft.com/office/powerpoint/2010/main" val="141356493"/>
              </p:ext>
            </p:extLst>
          </p:nvPr>
        </p:nvGraphicFramePr>
        <p:xfrm>
          <a:off x="838200" y="244570"/>
          <a:ext cx="10430022" cy="613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2059877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629410991"/>
              </p:ext>
            </p:extLst>
          </p:nvPr>
        </p:nvGraphicFramePr>
        <p:xfrm>
          <a:off x="682860" y="225698"/>
          <a:ext cx="10453713" cy="6379845"/>
        </p:xfrm>
        <a:graphic>
          <a:graphicData uri="http://schemas.openxmlformats.org/drawingml/2006/table">
            <a:tbl>
              <a:tblPr>
                <a:tableStyleId>{5C22544A-7EE6-4342-B048-85BDC9FD1C3A}</a:tableStyleId>
              </a:tblPr>
              <a:tblGrid>
                <a:gridCol w="3056627">
                  <a:extLst>
                    <a:ext uri="{9D8B030D-6E8A-4147-A177-3AD203B41FA5}">
                      <a16:colId xmlns="" xmlns:a16="http://schemas.microsoft.com/office/drawing/2014/main" val="20000"/>
                    </a:ext>
                  </a:extLst>
                </a:gridCol>
                <a:gridCol w="3794077">
                  <a:extLst>
                    <a:ext uri="{9D8B030D-6E8A-4147-A177-3AD203B41FA5}">
                      <a16:colId xmlns="" xmlns:a16="http://schemas.microsoft.com/office/drawing/2014/main" val="20001"/>
                    </a:ext>
                  </a:extLst>
                </a:gridCol>
                <a:gridCol w="3603009">
                  <a:extLst>
                    <a:ext uri="{9D8B030D-6E8A-4147-A177-3AD203B41FA5}">
                      <a16:colId xmlns="" xmlns:a16="http://schemas.microsoft.com/office/drawing/2014/main" val="20002"/>
                    </a:ext>
                  </a:extLst>
                </a:gridCol>
              </a:tblGrid>
              <a:tr h="360627">
                <a:tc>
                  <a:txBody>
                    <a:bodyPr/>
                    <a:lstStyle/>
                    <a:p>
                      <a:pPr algn="ctr" fontAlgn="b"/>
                      <a:r>
                        <a:rPr lang="en-US" sz="2400" u="none" strike="noStrike" dirty="0">
                          <a:effectLst/>
                        </a:rPr>
                        <a:t>Decimal Number</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2400" u="none" strike="noStrike" dirty="0">
                          <a:effectLst/>
                        </a:rPr>
                        <a:t>Natural Binary Number</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2400" u="none" strike="noStrike" dirty="0">
                          <a:effectLst/>
                        </a:rPr>
                        <a:t>Bit Reversed Number</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0"/>
                  </a:ext>
                </a:extLst>
              </a:tr>
              <a:tr h="360627">
                <a:tc>
                  <a:txBody>
                    <a:bodyPr/>
                    <a:lstStyle/>
                    <a:p>
                      <a:pPr algn="ctr" fontAlgn="ctr"/>
                      <a:r>
                        <a:rPr lang="en-US" sz="2400" u="none" strike="noStrike" dirty="0">
                          <a:effectLst/>
                        </a:rPr>
                        <a:t>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0000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0000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60627">
                <a:tc>
                  <a:txBody>
                    <a:bodyPr/>
                    <a:lstStyle/>
                    <a:p>
                      <a:pPr algn="ctr" fontAlgn="ctr"/>
                      <a:r>
                        <a:rPr lang="en-US" sz="2400" u="none" strike="noStrike" dirty="0">
                          <a:effectLst/>
                        </a:rPr>
                        <a:t>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0001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1000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60627">
                <a:tc>
                  <a:txBody>
                    <a:bodyPr/>
                    <a:lstStyle/>
                    <a:p>
                      <a:pPr algn="ctr" fontAlgn="ctr"/>
                      <a:r>
                        <a:rPr lang="en-US" sz="2400" u="none" strike="noStrike" dirty="0">
                          <a:effectLst/>
                        </a:rPr>
                        <a:t>2</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0010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0100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60627">
                <a:tc>
                  <a:txBody>
                    <a:bodyPr/>
                    <a:lstStyle/>
                    <a:p>
                      <a:pPr algn="ctr" fontAlgn="ctr"/>
                      <a:r>
                        <a:rPr lang="en-US" sz="2400" u="none" strike="noStrike">
                          <a:effectLst/>
                        </a:rPr>
                        <a:t>3</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0011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1100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360627">
                <a:tc>
                  <a:txBody>
                    <a:bodyPr/>
                    <a:lstStyle/>
                    <a:p>
                      <a:pPr algn="ctr" fontAlgn="ctr"/>
                      <a:r>
                        <a:rPr lang="en-US" sz="2400" u="none" strike="noStrike">
                          <a:effectLst/>
                        </a:rPr>
                        <a:t>4</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0100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0010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60627">
                <a:tc>
                  <a:txBody>
                    <a:bodyPr/>
                    <a:lstStyle/>
                    <a:p>
                      <a:pPr algn="ctr" fontAlgn="ctr"/>
                      <a:r>
                        <a:rPr lang="en-US" sz="2400" u="none" strike="noStrike">
                          <a:effectLst/>
                        </a:rPr>
                        <a:t>5</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0101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1010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360627">
                <a:tc>
                  <a:txBody>
                    <a:bodyPr/>
                    <a:lstStyle/>
                    <a:p>
                      <a:pPr algn="ctr" fontAlgn="ctr"/>
                      <a:r>
                        <a:rPr lang="en-US" sz="2400" u="none" strike="noStrike">
                          <a:effectLst/>
                        </a:rPr>
                        <a:t>6</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0110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0110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60627">
                <a:tc>
                  <a:txBody>
                    <a:bodyPr/>
                    <a:lstStyle/>
                    <a:p>
                      <a:pPr algn="ctr" fontAlgn="ctr"/>
                      <a:r>
                        <a:rPr lang="en-US" sz="2400" u="none" strike="noStrike">
                          <a:effectLst/>
                        </a:rPr>
                        <a:t>7</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0111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1110</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360627">
                <a:tc>
                  <a:txBody>
                    <a:bodyPr/>
                    <a:lstStyle/>
                    <a:p>
                      <a:pPr algn="ctr" fontAlgn="ctr"/>
                      <a:r>
                        <a:rPr lang="en-US" sz="2400" u="none" strike="noStrike" dirty="0">
                          <a:effectLst/>
                        </a:rPr>
                        <a:t>8</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1000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0001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360627">
                <a:tc>
                  <a:txBody>
                    <a:bodyPr/>
                    <a:lstStyle/>
                    <a:p>
                      <a:pPr algn="ctr" fontAlgn="ctr"/>
                      <a:r>
                        <a:rPr lang="en-US" sz="2400" u="none" strike="noStrike">
                          <a:effectLst/>
                        </a:rPr>
                        <a:t>9</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1001</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1001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360627">
                <a:tc>
                  <a:txBody>
                    <a:bodyPr/>
                    <a:lstStyle/>
                    <a:p>
                      <a:pPr algn="ctr" fontAlgn="ctr"/>
                      <a:r>
                        <a:rPr lang="en-US" sz="2400" u="none" strike="noStrike">
                          <a:effectLst/>
                        </a:rPr>
                        <a:t>10</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dirty="0">
                          <a:effectLst/>
                        </a:rPr>
                        <a:t>1010</a:t>
                      </a:r>
                      <a:endParaRPr lang="en-US" sz="2400" b="0" i="0" u="none" strike="noStrike" dirty="0">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0101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360627">
                <a:tc>
                  <a:txBody>
                    <a:bodyPr/>
                    <a:lstStyle/>
                    <a:p>
                      <a:pPr algn="ctr" fontAlgn="ctr"/>
                      <a:r>
                        <a:rPr lang="en-US" sz="2400" u="none" strike="noStrike">
                          <a:effectLst/>
                        </a:rPr>
                        <a:t>11</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effectLst/>
                        </a:rPr>
                        <a:t>1011</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1101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2"/>
                  </a:ext>
                </a:extLst>
              </a:tr>
              <a:tr h="360627">
                <a:tc>
                  <a:txBody>
                    <a:bodyPr/>
                    <a:lstStyle/>
                    <a:p>
                      <a:pPr algn="ctr" fontAlgn="ctr"/>
                      <a:r>
                        <a:rPr lang="en-US" sz="2400" u="none" strike="noStrike">
                          <a:effectLst/>
                        </a:rPr>
                        <a:t>12</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effectLst/>
                        </a:rPr>
                        <a:t>1100</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0011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r h="360627">
                <a:tc>
                  <a:txBody>
                    <a:bodyPr/>
                    <a:lstStyle/>
                    <a:p>
                      <a:pPr algn="ctr" fontAlgn="ctr"/>
                      <a:r>
                        <a:rPr lang="en-US" sz="2400" u="none" strike="noStrike">
                          <a:effectLst/>
                        </a:rPr>
                        <a:t>13</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effectLst/>
                        </a:rPr>
                        <a:t>1101</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1011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4"/>
                  </a:ext>
                </a:extLst>
              </a:tr>
              <a:tr h="360627">
                <a:tc>
                  <a:txBody>
                    <a:bodyPr/>
                    <a:lstStyle/>
                    <a:p>
                      <a:pPr algn="ctr" fontAlgn="ctr"/>
                      <a:r>
                        <a:rPr lang="en-US" sz="2400" u="none" strike="noStrike">
                          <a:effectLst/>
                        </a:rPr>
                        <a:t>14</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effectLst/>
                        </a:rPr>
                        <a:t>1110</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0111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5"/>
                  </a:ext>
                </a:extLst>
              </a:tr>
              <a:tr h="360627">
                <a:tc>
                  <a:txBody>
                    <a:bodyPr/>
                    <a:lstStyle/>
                    <a:p>
                      <a:pPr algn="ctr" fontAlgn="ctr"/>
                      <a:r>
                        <a:rPr lang="en-US" sz="2400" u="none" strike="noStrike">
                          <a:effectLst/>
                        </a:rPr>
                        <a:t>15</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2400" u="none" strike="noStrike">
                          <a:effectLst/>
                        </a:rPr>
                        <a:t>1111</a:t>
                      </a:r>
                      <a:endParaRPr lang="en-US" sz="2400" b="0" i="0" u="none" strike="noStrike">
                        <a:solidFill>
                          <a:srgbClr val="000000"/>
                        </a:solidFill>
                        <a:effectLst/>
                        <a:latin typeface="Cambria" panose="020405030504060302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u="none" strike="noStrike" dirty="0">
                          <a:effectLst/>
                        </a:rPr>
                        <a:t>1111</a:t>
                      </a:r>
                      <a:endParaRPr lang="en-US" sz="2400" b="0" i="0" u="none" strike="noStrike" dirty="0">
                        <a:solidFill>
                          <a:srgbClr val="000000"/>
                        </a:solidFill>
                        <a:effectLst/>
                        <a:latin typeface="Cambria" panose="020405030504060302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6"/>
                  </a:ext>
                </a:extLst>
              </a:tr>
            </a:tbl>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77</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1770367536"/>
      </p:ext>
    </p:extLst>
  </p:cSld>
  <p:clrMapOvr>
    <a:masterClrMapping/>
  </p:clrMapOvr>
  <p:transition spd="slow">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DIT FFT Flow Diagram</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95"/>
          <a:stretch/>
        </p:blipFill>
        <p:spPr>
          <a:xfrm rot="16200000">
            <a:off x="3969091" y="-1739618"/>
            <a:ext cx="4340140" cy="11068498"/>
          </a:xfrm>
        </p:spPr>
      </p:pic>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pPr/>
              <a:t>78</a:t>
            </a:fld>
            <a:endParaRPr lang="en-US"/>
          </a:p>
        </p:txBody>
      </p:sp>
    </p:spTree>
    <p:extLst>
      <p:ext uri="{BB962C8B-B14F-4D97-AF65-F5344CB8AC3E}">
        <p14:creationId xmlns:p14="http://schemas.microsoft.com/office/powerpoint/2010/main" val="1881829885"/>
      </p:ext>
    </p:extLst>
  </p:cSld>
  <p:clrMapOvr>
    <a:masterClrMapping/>
  </p:clrMapOvr>
  <p:transition spd="slow">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741037427"/>
              </p:ext>
            </p:extLst>
          </p:nvPr>
        </p:nvGraphicFramePr>
        <p:xfrm>
          <a:off x="838200" y="365125"/>
          <a:ext cx="10472225" cy="563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852268" y="1136308"/>
            <a:ext cx="10515600" cy="4351338"/>
          </a:xfrm>
        </p:spPr>
        <p:txBody>
          <a:bodyPr>
            <a:normAutofit/>
          </a:bodyPr>
          <a:lstStyle/>
          <a:p>
            <a:pPr>
              <a:lnSpc>
                <a:spcPct val="150000"/>
              </a:lnSpc>
            </a:pPr>
            <a:r>
              <a:rPr lang="en-US" sz="2400" dirty="0"/>
              <a:t>Memory can be organized as a circular buffer with the beginning memory address &amp; the ending memory address corresponding to this buffer defined by the programmer.</a:t>
            </a:r>
          </a:p>
          <a:p>
            <a:pPr>
              <a:lnSpc>
                <a:spcPct val="150000"/>
              </a:lnSpc>
            </a:pPr>
            <a:r>
              <a:rPr lang="en-US" sz="2400" dirty="0"/>
              <a:t>In this, when the address pointer is incremented, the address will be checked with the ending memory address of the circular buffer.</a:t>
            </a:r>
          </a:p>
          <a:p>
            <a:pPr>
              <a:lnSpc>
                <a:spcPct val="150000"/>
              </a:lnSpc>
            </a:pPr>
            <a:r>
              <a:rPr lang="en-US" sz="2400" dirty="0"/>
              <a:t>If it exceeds that, the address will be made equal to the beginning address of the circular buffer.</a:t>
            </a:r>
          </a:p>
        </p:txBody>
      </p:sp>
      <p:sp>
        <p:nvSpPr>
          <p:cNvPr id="4" name="Slide Number Placeholder 3"/>
          <p:cNvSpPr>
            <a:spLocks noGrp="1"/>
          </p:cNvSpPr>
          <p:nvPr>
            <p:ph type="sldNum" sz="quarter" idx="12"/>
          </p:nvPr>
        </p:nvSpPr>
        <p:spPr/>
        <p:txBody>
          <a:bodyPr/>
          <a:lstStyle/>
          <a:p>
            <a:fld id="{47D48FDC-EE2D-4855-8F13-C4234E23794C}" type="slidenum">
              <a:rPr lang="en-US" smtClean="0"/>
              <a:t>79</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4284688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3" y="101889"/>
            <a:ext cx="10515600" cy="1325563"/>
          </a:xfrm>
        </p:spPr>
        <p:txBody>
          <a:bodyPr>
            <a:normAutofit/>
          </a:bodyPr>
          <a:lstStyle/>
          <a:p>
            <a:pPr algn="ctr"/>
            <a:r>
              <a:rPr lang="en-US" sz="3200" b="1" dirty="0"/>
              <a:t>UNIT 4 : PROGRAMMABLE DIGITAL SIGNAL PROCESSORS</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23133205"/>
              </p:ext>
            </p:extLst>
          </p:nvPr>
        </p:nvGraphicFramePr>
        <p:xfrm>
          <a:off x="193960" y="1482436"/>
          <a:ext cx="12143096" cy="5136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a:xfrm>
            <a:off x="4038600" y="6579959"/>
            <a:ext cx="4114800" cy="365125"/>
          </a:xfrm>
        </p:spPr>
        <p:txBody>
          <a:bodyPr/>
          <a:lstStyle/>
          <a:p>
            <a:r>
              <a:rPr lang="en-US" dirty="0" smtClean="0"/>
              <a:t>M N KAPSE, SVPCET, NAGPUR</a:t>
            </a:r>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8</a:t>
            </a:fld>
            <a:endParaRPr lang="en-US"/>
          </a:p>
        </p:txBody>
      </p:sp>
    </p:spTree>
    <p:extLst>
      <p:ext uri="{BB962C8B-B14F-4D97-AF65-F5344CB8AC3E}">
        <p14:creationId xmlns:p14="http://schemas.microsoft.com/office/powerpoint/2010/main" val="2234012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graphicEl>
                                              <a:dgm id="{5CD1B6C6-C984-4EAD-A478-C9A01C9AD035}"/>
                                            </p:graphicEl>
                                          </p:spTgt>
                                        </p:tgtEl>
                                        <p:attrNameLst>
                                          <p:attrName>style.visibility</p:attrName>
                                        </p:attrNameLst>
                                      </p:cBhvr>
                                      <p:to>
                                        <p:strVal val="visible"/>
                                      </p:to>
                                    </p:set>
                                    <p:anim calcmode="lin" valueType="num">
                                      <p:cBhvr additive="base">
                                        <p:cTn id="7" dur="500" fill="hold"/>
                                        <p:tgtEl>
                                          <p:spTgt spid="7">
                                            <p:graphicEl>
                                              <a:dgm id="{5CD1B6C6-C984-4EAD-A478-C9A01C9AD035}"/>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graphicEl>
                                              <a:dgm id="{5CD1B6C6-C984-4EAD-A478-C9A01C9AD035}"/>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graphicEl>
                                              <a:dgm id="{2E491D4F-48C1-4D00-A4F5-FB3A170375A7}"/>
                                            </p:graphicEl>
                                          </p:spTgt>
                                        </p:tgtEl>
                                        <p:attrNameLst>
                                          <p:attrName>style.visibility</p:attrName>
                                        </p:attrNameLst>
                                      </p:cBhvr>
                                      <p:to>
                                        <p:strVal val="visible"/>
                                      </p:to>
                                    </p:set>
                                    <p:anim calcmode="lin" valueType="num">
                                      <p:cBhvr additive="base">
                                        <p:cTn id="11" dur="500" fill="hold"/>
                                        <p:tgtEl>
                                          <p:spTgt spid="7">
                                            <p:graphicEl>
                                              <a:dgm id="{2E491D4F-48C1-4D00-A4F5-FB3A170375A7}"/>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7">
                                            <p:graphicEl>
                                              <a:dgm id="{2E491D4F-48C1-4D00-A4F5-FB3A170375A7}"/>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graphicEl>
                                              <a:dgm id="{64E836B0-FFE1-443F-B8A4-729B8A4B0840}"/>
                                            </p:graphicEl>
                                          </p:spTgt>
                                        </p:tgtEl>
                                        <p:attrNameLst>
                                          <p:attrName>style.visibility</p:attrName>
                                        </p:attrNameLst>
                                      </p:cBhvr>
                                      <p:to>
                                        <p:strVal val="visible"/>
                                      </p:to>
                                    </p:set>
                                    <p:anim calcmode="lin" valueType="num">
                                      <p:cBhvr additive="base">
                                        <p:cTn id="17" dur="500" fill="hold"/>
                                        <p:tgtEl>
                                          <p:spTgt spid="7">
                                            <p:graphicEl>
                                              <a:dgm id="{64E836B0-FFE1-443F-B8A4-729B8A4B0840}"/>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7">
                                            <p:graphicEl>
                                              <a:dgm id="{64E836B0-FFE1-443F-B8A4-729B8A4B0840}"/>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graphicEl>
                                              <a:dgm id="{8DDDE9A2-6903-4DC4-88CA-DA6D1617096A}"/>
                                            </p:graphicEl>
                                          </p:spTgt>
                                        </p:tgtEl>
                                        <p:attrNameLst>
                                          <p:attrName>style.visibility</p:attrName>
                                        </p:attrNameLst>
                                      </p:cBhvr>
                                      <p:to>
                                        <p:strVal val="visible"/>
                                      </p:to>
                                    </p:set>
                                    <p:anim calcmode="lin" valueType="num">
                                      <p:cBhvr additive="base">
                                        <p:cTn id="21" dur="500" fill="hold"/>
                                        <p:tgtEl>
                                          <p:spTgt spid="7">
                                            <p:graphicEl>
                                              <a:dgm id="{8DDDE9A2-6903-4DC4-88CA-DA6D1617096A}"/>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graphicEl>
                                              <a:dgm id="{8DDDE9A2-6903-4DC4-88CA-DA6D1617096A}"/>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
                                            <p:graphicEl>
                                              <a:dgm id="{500C2095-0CC8-4748-845E-A8C6BAB0EAE1}"/>
                                            </p:graphicEl>
                                          </p:spTgt>
                                        </p:tgtEl>
                                        <p:attrNameLst>
                                          <p:attrName>style.visibility</p:attrName>
                                        </p:attrNameLst>
                                      </p:cBhvr>
                                      <p:to>
                                        <p:strVal val="visible"/>
                                      </p:to>
                                    </p:set>
                                    <p:anim calcmode="lin" valueType="num">
                                      <p:cBhvr additive="base">
                                        <p:cTn id="27" dur="500" fill="hold"/>
                                        <p:tgtEl>
                                          <p:spTgt spid="7">
                                            <p:graphicEl>
                                              <a:dgm id="{500C2095-0CC8-4748-845E-A8C6BAB0EAE1}"/>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7">
                                            <p:graphicEl>
                                              <a:dgm id="{500C2095-0CC8-4748-845E-A8C6BAB0EAE1}"/>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
                                            <p:graphicEl>
                                              <a:dgm id="{71482C10-02CD-4EAC-BFD2-1AF816CC0962}"/>
                                            </p:graphicEl>
                                          </p:spTgt>
                                        </p:tgtEl>
                                        <p:attrNameLst>
                                          <p:attrName>style.visibility</p:attrName>
                                        </p:attrNameLst>
                                      </p:cBhvr>
                                      <p:to>
                                        <p:strVal val="visible"/>
                                      </p:to>
                                    </p:set>
                                    <p:anim calcmode="lin" valueType="num">
                                      <p:cBhvr additive="base">
                                        <p:cTn id="31" dur="500" fill="hold"/>
                                        <p:tgtEl>
                                          <p:spTgt spid="7">
                                            <p:graphicEl>
                                              <a:dgm id="{71482C10-02CD-4EAC-BFD2-1AF816CC0962}"/>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
                                            <p:graphicEl>
                                              <a:dgm id="{71482C10-02CD-4EAC-BFD2-1AF816CC0962}"/>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graphicEl>
                                              <a:dgm id="{B65B1997-6714-4ACA-8F5C-25AEEEE6C405}"/>
                                            </p:graphicEl>
                                          </p:spTgt>
                                        </p:tgtEl>
                                        <p:attrNameLst>
                                          <p:attrName>style.visibility</p:attrName>
                                        </p:attrNameLst>
                                      </p:cBhvr>
                                      <p:to>
                                        <p:strVal val="visible"/>
                                      </p:to>
                                    </p:set>
                                    <p:anim calcmode="lin" valueType="num">
                                      <p:cBhvr additive="base">
                                        <p:cTn id="37" dur="500" fill="hold"/>
                                        <p:tgtEl>
                                          <p:spTgt spid="7">
                                            <p:graphicEl>
                                              <a:dgm id="{B65B1997-6714-4ACA-8F5C-25AEEEE6C405}"/>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
                                            <p:graphicEl>
                                              <a:dgm id="{B65B1997-6714-4ACA-8F5C-25AEEEE6C405}"/>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7">
                                            <p:graphicEl>
                                              <a:dgm id="{63A3DA08-ECCB-4D95-8A89-9DDA32590C9D}"/>
                                            </p:graphicEl>
                                          </p:spTgt>
                                        </p:tgtEl>
                                        <p:attrNameLst>
                                          <p:attrName>style.visibility</p:attrName>
                                        </p:attrNameLst>
                                      </p:cBhvr>
                                      <p:to>
                                        <p:strVal val="visible"/>
                                      </p:to>
                                    </p:set>
                                    <p:anim calcmode="lin" valueType="num">
                                      <p:cBhvr additive="base">
                                        <p:cTn id="41" dur="500" fill="hold"/>
                                        <p:tgtEl>
                                          <p:spTgt spid="7">
                                            <p:graphicEl>
                                              <a:dgm id="{63A3DA08-ECCB-4D95-8A89-9DDA32590C9D}"/>
                                            </p:graphic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7">
                                            <p:graphicEl>
                                              <a:dgm id="{63A3DA08-ECCB-4D95-8A89-9DDA32590C9D}"/>
                                            </p:graphic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7">
                                            <p:graphicEl>
                                              <a:dgm id="{D2DAA14D-972A-4ED4-8A25-B30457A76318}"/>
                                            </p:graphicEl>
                                          </p:spTgt>
                                        </p:tgtEl>
                                        <p:attrNameLst>
                                          <p:attrName>style.visibility</p:attrName>
                                        </p:attrNameLst>
                                      </p:cBhvr>
                                      <p:to>
                                        <p:strVal val="visible"/>
                                      </p:to>
                                    </p:set>
                                    <p:anim calcmode="lin" valueType="num">
                                      <p:cBhvr additive="base">
                                        <p:cTn id="47" dur="500" fill="hold"/>
                                        <p:tgtEl>
                                          <p:spTgt spid="7">
                                            <p:graphicEl>
                                              <a:dgm id="{D2DAA14D-972A-4ED4-8A25-B30457A76318}"/>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7">
                                            <p:graphicEl>
                                              <a:dgm id="{D2DAA14D-972A-4ED4-8A25-B30457A76318}"/>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7">
                                            <p:graphicEl>
                                              <a:dgm id="{974190C3-32C2-4095-893B-B9AC4B51B01F}"/>
                                            </p:graphicEl>
                                          </p:spTgt>
                                        </p:tgtEl>
                                        <p:attrNameLst>
                                          <p:attrName>style.visibility</p:attrName>
                                        </p:attrNameLst>
                                      </p:cBhvr>
                                      <p:to>
                                        <p:strVal val="visible"/>
                                      </p:to>
                                    </p:set>
                                    <p:anim calcmode="lin" valueType="num">
                                      <p:cBhvr additive="base">
                                        <p:cTn id="51" dur="500" fill="hold"/>
                                        <p:tgtEl>
                                          <p:spTgt spid="7">
                                            <p:graphicEl>
                                              <a:dgm id="{974190C3-32C2-4095-893B-B9AC4B51B01F}"/>
                                            </p:graphic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7">
                                            <p:graphicEl>
                                              <a:dgm id="{974190C3-32C2-4095-893B-B9AC4B51B01F}"/>
                                            </p:graphic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7">
                                            <p:graphicEl>
                                              <a:dgm id="{C2B425A7-0073-492E-B7D5-B3F8088F0347}"/>
                                            </p:graphicEl>
                                          </p:spTgt>
                                        </p:tgtEl>
                                        <p:attrNameLst>
                                          <p:attrName>style.visibility</p:attrName>
                                        </p:attrNameLst>
                                      </p:cBhvr>
                                      <p:to>
                                        <p:strVal val="visible"/>
                                      </p:to>
                                    </p:set>
                                    <p:anim calcmode="lin" valueType="num">
                                      <p:cBhvr additive="base">
                                        <p:cTn id="57" dur="500" fill="hold"/>
                                        <p:tgtEl>
                                          <p:spTgt spid="7">
                                            <p:graphicEl>
                                              <a:dgm id="{C2B425A7-0073-492E-B7D5-B3F8088F0347}"/>
                                            </p:graphic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7">
                                            <p:graphicEl>
                                              <a:dgm id="{C2B425A7-0073-492E-B7D5-B3F8088F0347}"/>
                                            </p:graphic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7">
                                            <p:graphicEl>
                                              <a:dgm id="{F8BF2FE8-E164-4053-AB31-6D5E17640FE9}"/>
                                            </p:graphicEl>
                                          </p:spTgt>
                                        </p:tgtEl>
                                        <p:attrNameLst>
                                          <p:attrName>style.visibility</p:attrName>
                                        </p:attrNameLst>
                                      </p:cBhvr>
                                      <p:to>
                                        <p:strVal val="visible"/>
                                      </p:to>
                                    </p:set>
                                    <p:anim calcmode="lin" valueType="num">
                                      <p:cBhvr additive="base">
                                        <p:cTn id="61" dur="500" fill="hold"/>
                                        <p:tgtEl>
                                          <p:spTgt spid="7">
                                            <p:graphicEl>
                                              <a:dgm id="{F8BF2FE8-E164-4053-AB31-6D5E17640FE9}"/>
                                            </p:graphic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7">
                                            <p:graphicEl>
                                              <a:dgm id="{F8BF2FE8-E164-4053-AB31-6D5E17640FE9}"/>
                                            </p:graphic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7">
                                            <p:graphicEl>
                                              <a:dgm id="{A66D9CBE-752A-40EB-90AC-8D87E9E51DDE}"/>
                                            </p:graphicEl>
                                          </p:spTgt>
                                        </p:tgtEl>
                                        <p:attrNameLst>
                                          <p:attrName>style.visibility</p:attrName>
                                        </p:attrNameLst>
                                      </p:cBhvr>
                                      <p:to>
                                        <p:strVal val="visible"/>
                                      </p:to>
                                    </p:set>
                                    <p:anim calcmode="lin" valueType="num">
                                      <p:cBhvr additive="base">
                                        <p:cTn id="67" dur="500" fill="hold"/>
                                        <p:tgtEl>
                                          <p:spTgt spid="7">
                                            <p:graphicEl>
                                              <a:dgm id="{A66D9CBE-752A-40EB-90AC-8D87E9E51DDE}"/>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7">
                                            <p:graphicEl>
                                              <a:dgm id="{A66D9CBE-752A-40EB-90AC-8D87E9E51DDE}"/>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7">
                                            <p:graphicEl>
                                              <a:dgm id="{09B0A249-8F0D-4F01-ACD9-B9EEC36E422E}"/>
                                            </p:graphicEl>
                                          </p:spTgt>
                                        </p:tgtEl>
                                        <p:attrNameLst>
                                          <p:attrName>style.visibility</p:attrName>
                                        </p:attrNameLst>
                                      </p:cBhvr>
                                      <p:to>
                                        <p:strVal val="visible"/>
                                      </p:to>
                                    </p:set>
                                    <p:anim calcmode="lin" valueType="num">
                                      <p:cBhvr additive="base">
                                        <p:cTn id="71" dur="500" fill="hold"/>
                                        <p:tgtEl>
                                          <p:spTgt spid="7">
                                            <p:graphicEl>
                                              <a:dgm id="{09B0A249-8F0D-4F01-ACD9-B9EEC36E422E}"/>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7">
                                            <p:graphicEl>
                                              <a:dgm id="{09B0A249-8F0D-4F01-ACD9-B9EEC36E422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8" y="182246"/>
            <a:ext cx="10078330" cy="535206"/>
          </a:xfrm>
          <a:solidFill>
            <a:srgbClr val="002060"/>
          </a:solidFill>
        </p:spPr>
        <p:txBody>
          <a:bodyPr>
            <a:normAutofit/>
          </a:bodyPr>
          <a:lstStyle/>
          <a:p>
            <a:r>
              <a:rPr lang="en-US" sz="2400" dirty="0" smtClean="0">
                <a:solidFill>
                  <a:schemeClr val="bg1"/>
                </a:solidFill>
              </a:rPr>
              <a:t>Pointer updating Algorithm for Circular Addressing mode :</a:t>
            </a:r>
            <a:endParaRPr lang="en-US" sz="2400" dirty="0">
              <a:solidFill>
                <a:schemeClr val="bg1"/>
              </a:solidFill>
            </a:endParaRPr>
          </a:p>
        </p:txBody>
      </p:sp>
      <p:sp>
        <p:nvSpPr>
          <p:cNvPr id="3" name="Content Placeholder 2"/>
          <p:cNvSpPr>
            <a:spLocks noGrp="1"/>
          </p:cNvSpPr>
          <p:nvPr>
            <p:ph idx="1"/>
          </p:nvPr>
        </p:nvSpPr>
        <p:spPr>
          <a:xfrm>
            <a:off x="225074" y="1308296"/>
            <a:ext cx="9622301" cy="3524962"/>
          </a:xfrm>
          <a:solidFill>
            <a:srgbClr val="002060"/>
          </a:solidFill>
          <a:ln>
            <a:solidFill>
              <a:schemeClr val="tx1"/>
            </a:solidFill>
          </a:ln>
        </p:spPr>
        <p:txBody>
          <a:bodyPr>
            <a:normAutofit lnSpcReduction="10000"/>
          </a:bodyPr>
          <a:lstStyle/>
          <a:p>
            <a:pPr marL="0" indent="0">
              <a:buNone/>
            </a:pPr>
            <a:r>
              <a:rPr lang="en-US" sz="2000" dirty="0" smtClean="0">
                <a:solidFill>
                  <a:schemeClr val="bg1"/>
                </a:solidFill>
              </a:rPr>
              <a:t>IF   SAR &lt; EAR   &amp; Updated  PNTR &gt; EAR       then </a:t>
            </a:r>
          </a:p>
          <a:p>
            <a:pPr marL="0" indent="0">
              <a:buNone/>
            </a:pPr>
            <a:r>
              <a:rPr lang="en-US" sz="2000" dirty="0" smtClean="0">
                <a:solidFill>
                  <a:schemeClr val="bg1"/>
                </a:solidFill>
              </a:rPr>
              <a:t>				                    New PNTR = Updated PNTR – Buffer Size</a:t>
            </a:r>
          </a:p>
          <a:p>
            <a:pPr marL="0" indent="0">
              <a:buNone/>
            </a:pPr>
            <a:r>
              <a:rPr lang="en-US" sz="2000" dirty="0">
                <a:solidFill>
                  <a:schemeClr val="bg1"/>
                </a:solidFill>
              </a:rPr>
              <a:t> </a:t>
            </a:r>
            <a:r>
              <a:rPr lang="en-US" sz="2000" dirty="0" smtClean="0">
                <a:solidFill>
                  <a:schemeClr val="bg1"/>
                </a:solidFill>
              </a:rPr>
              <a:t>                                  &amp;   IF   Updated PNTR  &lt;  SAR  then,  </a:t>
            </a:r>
          </a:p>
          <a:p>
            <a:pPr marL="0" indent="0">
              <a:buNone/>
            </a:pPr>
            <a:r>
              <a:rPr lang="en-US" sz="2000" dirty="0" smtClean="0">
                <a:solidFill>
                  <a:schemeClr val="bg1"/>
                </a:solidFill>
              </a:rPr>
              <a:t>					    New PNTR  = Updated PNTR  + Buffer Size </a:t>
            </a:r>
          </a:p>
          <a:p>
            <a:pPr marL="0" indent="0">
              <a:buNone/>
            </a:pPr>
            <a:r>
              <a:rPr lang="en-US" sz="2000" dirty="0">
                <a:solidFill>
                  <a:schemeClr val="bg1"/>
                </a:solidFill>
              </a:rPr>
              <a:t> </a:t>
            </a:r>
            <a:r>
              <a:rPr lang="en-US" sz="2000" dirty="0" smtClean="0">
                <a:solidFill>
                  <a:schemeClr val="bg1"/>
                </a:solidFill>
              </a:rPr>
              <a:t>IF SAR &gt; EAR   &amp;   Updated PNTR  &gt;  SAR     then  </a:t>
            </a:r>
          </a:p>
          <a:p>
            <a:pPr marL="0" indent="0">
              <a:buNone/>
            </a:pPr>
            <a:r>
              <a:rPr lang="en-US" sz="2000" dirty="0">
                <a:solidFill>
                  <a:schemeClr val="bg1"/>
                </a:solidFill>
              </a:rPr>
              <a:t> </a:t>
            </a:r>
            <a:r>
              <a:rPr lang="en-US" sz="2000" dirty="0" smtClean="0">
                <a:solidFill>
                  <a:schemeClr val="bg1"/>
                </a:solidFill>
              </a:rPr>
              <a:t>                                                                         New PNTR = Updated PNTR – Buffer size</a:t>
            </a:r>
          </a:p>
          <a:p>
            <a:pPr marL="0" indent="0">
              <a:buNone/>
            </a:pPr>
            <a:r>
              <a:rPr lang="en-US" sz="2000" dirty="0">
                <a:solidFill>
                  <a:schemeClr val="bg1"/>
                </a:solidFill>
              </a:rPr>
              <a:t> </a:t>
            </a:r>
            <a:r>
              <a:rPr lang="en-US" sz="2000" dirty="0" smtClean="0">
                <a:solidFill>
                  <a:schemeClr val="bg1"/>
                </a:solidFill>
              </a:rPr>
              <a:t>   		      &amp;   </a:t>
            </a:r>
            <a:r>
              <a:rPr lang="en-US" sz="2000" dirty="0">
                <a:solidFill>
                  <a:schemeClr val="bg1"/>
                </a:solidFill>
              </a:rPr>
              <a:t>IF   Updated PNTR  &lt;  </a:t>
            </a:r>
            <a:r>
              <a:rPr lang="en-US" sz="2000" dirty="0" smtClean="0">
                <a:solidFill>
                  <a:schemeClr val="bg1"/>
                </a:solidFill>
              </a:rPr>
              <a:t>EAR  </a:t>
            </a:r>
            <a:r>
              <a:rPr lang="en-US" sz="2000" dirty="0">
                <a:solidFill>
                  <a:schemeClr val="bg1"/>
                </a:solidFill>
              </a:rPr>
              <a:t>then,  </a:t>
            </a:r>
          </a:p>
          <a:p>
            <a:pPr marL="0" indent="0">
              <a:buNone/>
            </a:pPr>
            <a:r>
              <a:rPr lang="en-US" sz="2000" dirty="0">
                <a:solidFill>
                  <a:schemeClr val="bg1"/>
                </a:solidFill>
              </a:rPr>
              <a:t>					    New PNTR  = Updated PNTR  + Buffer </a:t>
            </a:r>
            <a:r>
              <a:rPr lang="en-US" sz="2000" dirty="0" smtClean="0">
                <a:solidFill>
                  <a:schemeClr val="bg1"/>
                </a:solidFill>
              </a:rPr>
              <a:t>Size</a:t>
            </a:r>
          </a:p>
          <a:p>
            <a:pPr marL="0" indent="0">
              <a:buNone/>
            </a:pPr>
            <a:r>
              <a:rPr lang="en-US" sz="2000" dirty="0">
                <a:solidFill>
                  <a:schemeClr val="bg1"/>
                </a:solidFill>
              </a:rPr>
              <a:t> </a:t>
            </a:r>
            <a:r>
              <a:rPr lang="en-US" sz="2000" dirty="0" smtClean="0">
                <a:solidFill>
                  <a:schemeClr val="bg1"/>
                </a:solidFill>
              </a:rPr>
              <a:t>Else      New PNTR   = Updated PNTR </a:t>
            </a:r>
            <a:endParaRPr lang="en-US" sz="2000" dirty="0">
              <a:solidFill>
                <a:schemeClr val="bg1"/>
              </a:solidFill>
            </a:endParaRPr>
          </a:p>
          <a:p>
            <a:pPr marL="0" indent="0">
              <a:buNone/>
            </a:pPr>
            <a:endParaRPr lang="en-US" sz="2000" dirty="0">
              <a:solidFill>
                <a:schemeClr val="bg1"/>
              </a:solidFill>
            </a:endParaRPr>
          </a:p>
        </p:txBody>
      </p:sp>
      <p:sp>
        <p:nvSpPr>
          <p:cNvPr id="4" name="Footer Placeholder 3"/>
          <p:cNvSpPr>
            <a:spLocks noGrp="1"/>
          </p:cNvSpPr>
          <p:nvPr>
            <p:ph type="ftr" sz="quarter" idx="11"/>
          </p:nvPr>
        </p:nvSpPr>
        <p:spPr>
          <a:xfrm>
            <a:off x="4038600" y="6591351"/>
            <a:ext cx="4114800" cy="365125"/>
          </a:xfrm>
        </p:spPr>
        <p:txBody>
          <a:bodyPr/>
          <a:lstStyle/>
          <a:p>
            <a:r>
              <a:rPr lang="en-US" dirty="0" smtClean="0"/>
              <a:t>M N KAPSE, SVPCET, NAGPUR</a:t>
            </a:r>
            <a:endParaRPr lang="en-US" dirty="0"/>
          </a:p>
        </p:txBody>
      </p:sp>
      <p:sp>
        <p:nvSpPr>
          <p:cNvPr id="5" name="Slide Number Placeholder 4"/>
          <p:cNvSpPr>
            <a:spLocks noGrp="1"/>
          </p:cNvSpPr>
          <p:nvPr>
            <p:ph type="sldNum" sz="quarter" idx="12"/>
          </p:nvPr>
        </p:nvSpPr>
        <p:spPr/>
        <p:txBody>
          <a:bodyPr/>
          <a:lstStyle/>
          <a:p>
            <a:fld id="{47D48FDC-EE2D-4855-8F13-C4234E23794C}" type="slidenum">
              <a:rPr lang="en-US" smtClean="0"/>
              <a:t>80</a:t>
            </a:fld>
            <a:endParaRPr lang="en-US"/>
          </a:p>
        </p:txBody>
      </p:sp>
      <p:sp>
        <p:nvSpPr>
          <p:cNvPr id="6" name="Rectangle 5"/>
          <p:cNvSpPr/>
          <p:nvPr/>
        </p:nvSpPr>
        <p:spPr>
          <a:xfrm>
            <a:off x="10430960" y="1825060"/>
            <a:ext cx="1477071" cy="646331"/>
          </a:xfrm>
          <a:prstGeom prst="rect">
            <a:avLst/>
          </a:prstGeom>
          <a:solidFill>
            <a:srgbClr val="002060"/>
          </a:solidFill>
        </p:spPr>
        <p:txBody>
          <a:bodyPr wrap="none">
            <a:spAutoFit/>
          </a:bodyPr>
          <a:lstStyle/>
          <a:p>
            <a:r>
              <a:rPr lang="en-US" dirty="0">
                <a:solidFill>
                  <a:schemeClr val="bg1"/>
                </a:solidFill>
              </a:rPr>
              <a:t>Buffer </a:t>
            </a:r>
            <a:r>
              <a:rPr lang="en-US" dirty="0" smtClean="0">
                <a:solidFill>
                  <a:schemeClr val="bg1"/>
                </a:solidFill>
              </a:rPr>
              <a:t>Size = </a:t>
            </a:r>
          </a:p>
          <a:p>
            <a:r>
              <a:rPr lang="en-US" dirty="0" smtClean="0">
                <a:solidFill>
                  <a:schemeClr val="bg1"/>
                </a:solidFill>
              </a:rPr>
              <a:t>EAR-SAR +1</a:t>
            </a:r>
            <a:endParaRPr lang="en-US" dirty="0">
              <a:solidFill>
                <a:schemeClr val="bg1"/>
              </a:solidFill>
            </a:endParaRPr>
          </a:p>
        </p:txBody>
      </p:sp>
      <p:sp>
        <p:nvSpPr>
          <p:cNvPr id="7" name="Right Brace 6"/>
          <p:cNvSpPr/>
          <p:nvPr/>
        </p:nvSpPr>
        <p:spPr>
          <a:xfrm>
            <a:off x="9985829" y="1825060"/>
            <a:ext cx="159657" cy="97619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0409192" y="3414346"/>
            <a:ext cx="1477071" cy="646331"/>
          </a:xfrm>
          <a:prstGeom prst="rect">
            <a:avLst/>
          </a:prstGeom>
          <a:solidFill>
            <a:srgbClr val="002060"/>
          </a:solidFill>
        </p:spPr>
        <p:txBody>
          <a:bodyPr wrap="none">
            <a:spAutoFit/>
          </a:bodyPr>
          <a:lstStyle/>
          <a:p>
            <a:r>
              <a:rPr lang="en-US" dirty="0">
                <a:solidFill>
                  <a:schemeClr val="bg1"/>
                </a:solidFill>
              </a:rPr>
              <a:t>Buffer </a:t>
            </a:r>
            <a:r>
              <a:rPr lang="en-US" dirty="0" smtClean="0">
                <a:solidFill>
                  <a:schemeClr val="bg1"/>
                </a:solidFill>
              </a:rPr>
              <a:t>Size = </a:t>
            </a:r>
          </a:p>
          <a:p>
            <a:r>
              <a:rPr lang="en-US" dirty="0" smtClean="0">
                <a:solidFill>
                  <a:schemeClr val="bg1"/>
                </a:solidFill>
              </a:rPr>
              <a:t>SAR- EAR +1</a:t>
            </a:r>
            <a:endParaRPr lang="en-US" dirty="0">
              <a:solidFill>
                <a:schemeClr val="bg1"/>
              </a:solidFill>
            </a:endParaRPr>
          </a:p>
        </p:txBody>
      </p:sp>
      <p:sp>
        <p:nvSpPr>
          <p:cNvPr id="9" name="Right Brace 8"/>
          <p:cNvSpPr/>
          <p:nvPr/>
        </p:nvSpPr>
        <p:spPr>
          <a:xfrm>
            <a:off x="9964061" y="3414346"/>
            <a:ext cx="159657" cy="97619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1005325" y="824690"/>
            <a:ext cx="3919022" cy="369332"/>
          </a:xfrm>
          <a:prstGeom prst="rect">
            <a:avLst/>
          </a:prstGeom>
        </p:spPr>
        <p:txBody>
          <a:bodyPr wrap="none">
            <a:spAutoFit/>
          </a:bodyPr>
          <a:lstStyle/>
          <a:p>
            <a:r>
              <a:rPr lang="en-US" dirty="0"/>
              <a:t>Updated  </a:t>
            </a:r>
            <a:r>
              <a:rPr lang="en-US" dirty="0" smtClean="0"/>
              <a:t>PNTR = PNTR+/- increment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2789496025"/>
              </p:ext>
            </p:extLst>
          </p:nvPr>
        </p:nvGraphicFramePr>
        <p:xfrm>
          <a:off x="192969" y="4978401"/>
          <a:ext cx="5191831" cy="1714856"/>
        </p:xfrm>
        <a:graphic>
          <a:graphicData uri="http://schemas.openxmlformats.org/drawingml/2006/table">
            <a:tbl>
              <a:tblPr>
                <a:tableStyleId>{5C22544A-7EE6-4342-B048-85BDC9FD1C3A}</a:tableStyleId>
              </a:tblPr>
              <a:tblGrid>
                <a:gridCol w="5191831"/>
              </a:tblGrid>
              <a:tr h="1714856">
                <a:tc>
                  <a:txBody>
                    <a:bodyPr/>
                    <a:lstStyle/>
                    <a:p>
                      <a:pPr algn="l" fontAlgn="b"/>
                      <a:r>
                        <a:rPr lang="en-US" sz="1800" u="none" strike="noStrike" dirty="0">
                          <a:effectLst/>
                        </a:rPr>
                        <a:t>A DSP has a circular buffer with the start and the end addresses as </a:t>
                      </a:r>
                      <a:r>
                        <a:rPr lang="en-US" sz="1800" u="none" strike="noStrike" dirty="0" smtClean="0">
                          <a:effectLst/>
                        </a:rPr>
                        <a:t>0200 </a:t>
                      </a:r>
                      <a:r>
                        <a:rPr lang="en-US" sz="1800" u="none" strike="noStrike" dirty="0">
                          <a:effectLst/>
                        </a:rPr>
                        <a:t>h and </a:t>
                      </a:r>
                      <a:r>
                        <a:rPr lang="en-US" sz="1800" u="none" strike="noStrike" dirty="0" smtClean="0">
                          <a:effectLst/>
                        </a:rPr>
                        <a:t>020F </a:t>
                      </a:r>
                      <a:r>
                        <a:rPr lang="en-US" sz="1800" u="none" strike="noStrike" dirty="0">
                          <a:effectLst/>
                        </a:rPr>
                        <a:t>h respectively. What would be the new value of the address pointer of the buffer if in the course of address computations, it gets updated to   a) 0212 h b) 01FC h.</a:t>
                      </a:r>
                      <a:endParaRPr lang="en-US" sz="1800" b="0" i="0" u="none" strike="noStrike" dirty="0">
                        <a:solidFill>
                          <a:srgbClr val="000000"/>
                        </a:solidFill>
                        <a:effectLst/>
                        <a:latin typeface="Calibri"/>
                      </a:endParaRPr>
                    </a:p>
                  </a:txBody>
                  <a:tcPr marL="9525" marR="9525" marT="9525" marB="0" anchor="b"/>
                </a:tc>
              </a:tr>
            </a:tbl>
          </a:graphicData>
        </a:graphic>
      </p:graphicFrame>
      <p:sp>
        <p:nvSpPr>
          <p:cNvPr id="12" name="Rectangle 11"/>
          <p:cNvSpPr/>
          <p:nvPr/>
        </p:nvSpPr>
        <p:spPr>
          <a:xfrm>
            <a:off x="6805518" y="5283005"/>
            <a:ext cx="5080745" cy="369332"/>
          </a:xfrm>
          <a:prstGeom prst="rect">
            <a:avLst/>
          </a:prstGeom>
          <a:solidFill>
            <a:srgbClr val="002060"/>
          </a:solidFill>
        </p:spPr>
        <p:txBody>
          <a:bodyPr wrap="square">
            <a:spAutoFit/>
          </a:bodyPr>
          <a:lstStyle/>
          <a:p>
            <a:r>
              <a:rPr lang="en-US" dirty="0">
                <a:solidFill>
                  <a:schemeClr val="bg1"/>
                </a:solidFill>
              </a:rPr>
              <a:t>Buffer </a:t>
            </a:r>
            <a:r>
              <a:rPr lang="en-US" dirty="0" smtClean="0">
                <a:solidFill>
                  <a:schemeClr val="bg1"/>
                </a:solidFill>
              </a:rPr>
              <a:t>Size =EAR- SAR +1 = 020F-0200+1 =10 h</a:t>
            </a:r>
            <a:endParaRPr lang="en-US" dirty="0">
              <a:solidFill>
                <a:schemeClr val="bg1"/>
              </a:solidFill>
            </a:endParaRPr>
          </a:p>
        </p:txBody>
      </p:sp>
      <p:sp>
        <p:nvSpPr>
          <p:cNvPr id="13" name="Rectangle 12"/>
          <p:cNvSpPr/>
          <p:nvPr/>
        </p:nvSpPr>
        <p:spPr>
          <a:xfrm>
            <a:off x="5562306" y="5763290"/>
            <a:ext cx="6415474" cy="369332"/>
          </a:xfrm>
          <a:prstGeom prst="rect">
            <a:avLst/>
          </a:prstGeom>
          <a:solidFill>
            <a:srgbClr val="002060"/>
          </a:solidFill>
        </p:spPr>
        <p:txBody>
          <a:bodyPr wrap="none">
            <a:spAutoFit/>
          </a:bodyPr>
          <a:lstStyle/>
          <a:p>
            <a:r>
              <a:rPr lang="en-US" dirty="0" smtClean="0">
                <a:solidFill>
                  <a:schemeClr val="bg1"/>
                </a:solidFill>
              </a:rPr>
              <a:t>a) New </a:t>
            </a:r>
            <a:r>
              <a:rPr lang="en-US" dirty="0">
                <a:solidFill>
                  <a:schemeClr val="bg1"/>
                </a:solidFill>
              </a:rPr>
              <a:t>PNTR = Updated PNTR – Buffer </a:t>
            </a:r>
            <a:r>
              <a:rPr lang="en-US" dirty="0" smtClean="0">
                <a:solidFill>
                  <a:schemeClr val="bg1"/>
                </a:solidFill>
              </a:rPr>
              <a:t>Size=0212-0010=0202h</a:t>
            </a:r>
            <a:endParaRPr lang="en-US" dirty="0"/>
          </a:p>
        </p:txBody>
      </p:sp>
      <p:sp>
        <p:nvSpPr>
          <p:cNvPr id="14" name="Rectangle 13"/>
          <p:cNvSpPr/>
          <p:nvPr/>
        </p:nvSpPr>
        <p:spPr>
          <a:xfrm>
            <a:off x="5562306" y="6285022"/>
            <a:ext cx="6489149" cy="369332"/>
          </a:xfrm>
          <a:prstGeom prst="rect">
            <a:avLst/>
          </a:prstGeom>
          <a:solidFill>
            <a:srgbClr val="002060"/>
          </a:solidFill>
        </p:spPr>
        <p:txBody>
          <a:bodyPr wrap="none">
            <a:spAutoFit/>
          </a:bodyPr>
          <a:lstStyle/>
          <a:p>
            <a:r>
              <a:rPr lang="en-US" dirty="0" smtClean="0">
                <a:solidFill>
                  <a:schemeClr val="bg1"/>
                </a:solidFill>
              </a:rPr>
              <a:t>b) New </a:t>
            </a:r>
            <a:r>
              <a:rPr lang="en-US" dirty="0">
                <a:solidFill>
                  <a:schemeClr val="bg1"/>
                </a:solidFill>
              </a:rPr>
              <a:t>PNTR = Updated PNTR </a:t>
            </a:r>
            <a:r>
              <a:rPr lang="en-US" dirty="0" smtClean="0">
                <a:solidFill>
                  <a:schemeClr val="bg1"/>
                </a:solidFill>
              </a:rPr>
              <a:t>+ </a:t>
            </a:r>
            <a:r>
              <a:rPr lang="en-US" dirty="0">
                <a:solidFill>
                  <a:schemeClr val="bg1"/>
                </a:solidFill>
              </a:rPr>
              <a:t>Buffer </a:t>
            </a:r>
            <a:r>
              <a:rPr lang="en-US" dirty="0" smtClean="0">
                <a:solidFill>
                  <a:schemeClr val="bg1"/>
                </a:solidFill>
              </a:rPr>
              <a:t>Size=01FC+0010=020Ch</a:t>
            </a:r>
            <a:endParaRPr lang="en-US" dirty="0"/>
          </a:p>
        </p:txBody>
      </p:sp>
    </p:spTree>
    <p:extLst>
      <p:ext uri="{BB962C8B-B14F-4D97-AF65-F5344CB8AC3E}">
        <p14:creationId xmlns:p14="http://schemas.microsoft.com/office/powerpoint/2010/main" val="4926445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6" grpId="0" animBg="1"/>
      <p:bldP spid="7" grpId="0" animBg="1"/>
      <p:bldP spid="8" grpId="0" animBg="1"/>
      <p:bldP spid="9" grpId="0" animBg="1"/>
      <p:bldP spid="10" grpId="0"/>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5465943"/>
              </p:ext>
            </p:extLst>
          </p:nvPr>
        </p:nvGraphicFramePr>
        <p:xfrm>
          <a:off x="838200" y="174057"/>
          <a:ext cx="10430022" cy="65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2423082930"/>
              </p:ext>
            </p:extLst>
          </p:nvPr>
        </p:nvGraphicFramePr>
        <p:xfrm>
          <a:off x="838200" y="1743738"/>
          <a:ext cx="10515600" cy="48617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81</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9732710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graphicEl>
                                              <a:dgm id="{670B4231-0837-460E-8517-4A5C760E10B1}"/>
                                            </p:graphicEl>
                                          </p:spTgt>
                                        </p:tgtEl>
                                        <p:attrNameLst>
                                          <p:attrName>style.visibility</p:attrName>
                                        </p:attrNameLst>
                                      </p:cBhvr>
                                      <p:to>
                                        <p:strVal val="visible"/>
                                      </p:to>
                                    </p:set>
                                    <p:anim calcmode="lin" valueType="num">
                                      <p:cBhvr additive="base">
                                        <p:cTn id="7" dur="500" fill="hold"/>
                                        <p:tgtEl>
                                          <p:spTgt spid="6">
                                            <p:graphicEl>
                                              <a:dgm id="{670B4231-0837-460E-8517-4A5C760E10B1}"/>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graphicEl>
                                              <a:dgm id="{670B4231-0837-460E-8517-4A5C760E10B1}"/>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graphicEl>
                                              <a:dgm id="{B35C026B-0E2F-460D-9BF7-160AD43CA79C}"/>
                                            </p:graphicEl>
                                          </p:spTgt>
                                        </p:tgtEl>
                                        <p:attrNameLst>
                                          <p:attrName>style.visibility</p:attrName>
                                        </p:attrNameLst>
                                      </p:cBhvr>
                                      <p:to>
                                        <p:strVal val="visible"/>
                                      </p:to>
                                    </p:set>
                                    <p:anim calcmode="lin" valueType="num">
                                      <p:cBhvr additive="base">
                                        <p:cTn id="13" dur="500" fill="hold"/>
                                        <p:tgtEl>
                                          <p:spTgt spid="6">
                                            <p:graphicEl>
                                              <a:dgm id="{B35C026B-0E2F-460D-9BF7-160AD43CA79C}"/>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graphicEl>
                                              <a:dgm id="{B35C026B-0E2F-460D-9BF7-160AD43CA79C}"/>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graphicEl>
                                              <a:dgm id="{7D3002AE-3681-451C-B151-3401DA7D0FA7}"/>
                                            </p:graphicEl>
                                          </p:spTgt>
                                        </p:tgtEl>
                                        <p:attrNameLst>
                                          <p:attrName>style.visibility</p:attrName>
                                        </p:attrNameLst>
                                      </p:cBhvr>
                                      <p:to>
                                        <p:strVal val="visible"/>
                                      </p:to>
                                    </p:set>
                                    <p:anim calcmode="lin" valueType="num">
                                      <p:cBhvr additive="base">
                                        <p:cTn id="19" dur="500" fill="hold"/>
                                        <p:tgtEl>
                                          <p:spTgt spid="6">
                                            <p:graphicEl>
                                              <a:dgm id="{7D3002AE-3681-451C-B151-3401DA7D0FA7}"/>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graphicEl>
                                              <a:dgm id="{7D3002AE-3681-451C-B151-3401DA7D0FA7}"/>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graphicEl>
                                              <a:dgm id="{2C98ED0A-323F-4BB7-BF13-842DB35EFB4D}"/>
                                            </p:graphicEl>
                                          </p:spTgt>
                                        </p:tgtEl>
                                        <p:attrNameLst>
                                          <p:attrName>style.visibility</p:attrName>
                                        </p:attrNameLst>
                                      </p:cBhvr>
                                      <p:to>
                                        <p:strVal val="visible"/>
                                      </p:to>
                                    </p:set>
                                    <p:anim calcmode="lin" valueType="num">
                                      <p:cBhvr additive="base">
                                        <p:cTn id="25" dur="500" fill="hold"/>
                                        <p:tgtEl>
                                          <p:spTgt spid="6">
                                            <p:graphicEl>
                                              <a:dgm id="{2C98ED0A-323F-4BB7-BF13-842DB35EFB4D}"/>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graphicEl>
                                              <a:dgm id="{2C98ED0A-323F-4BB7-BF13-842DB35EFB4D}"/>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graphicEl>
                                              <a:dgm id="{0F8538CD-48AC-4954-80F4-1112D597579E}"/>
                                            </p:graphicEl>
                                          </p:spTgt>
                                        </p:tgtEl>
                                        <p:attrNameLst>
                                          <p:attrName>style.visibility</p:attrName>
                                        </p:attrNameLst>
                                      </p:cBhvr>
                                      <p:to>
                                        <p:strVal val="visible"/>
                                      </p:to>
                                    </p:set>
                                    <p:anim calcmode="lin" valueType="num">
                                      <p:cBhvr additive="base">
                                        <p:cTn id="31" dur="500" fill="hold"/>
                                        <p:tgtEl>
                                          <p:spTgt spid="6">
                                            <p:graphicEl>
                                              <a:dgm id="{0F8538CD-48AC-4954-80F4-1112D597579E}"/>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graphicEl>
                                              <a:dgm id="{0F8538CD-48AC-4954-80F4-1112D597579E}"/>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graphicEl>
                                              <a:dgm id="{DDE97134-1250-4D98-A6CD-1A30290D3132}"/>
                                            </p:graphicEl>
                                          </p:spTgt>
                                        </p:tgtEl>
                                        <p:attrNameLst>
                                          <p:attrName>style.visibility</p:attrName>
                                        </p:attrNameLst>
                                      </p:cBhvr>
                                      <p:to>
                                        <p:strVal val="visible"/>
                                      </p:to>
                                    </p:set>
                                    <p:anim calcmode="lin" valueType="num">
                                      <p:cBhvr additive="base">
                                        <p:cTn id="37" dur="500" fill="hold"/>
                                        <p:tgtEl>
                                          <p:spTgt spid="6">
                                            <p:graphicEl>
                                              <a:dgm id="{DDE97134-1250-4D98-A6CD-1A30290D3132}"/>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graphicEl>
                                              <a:dgm id="{DDE97134-1250-4D98-A6CD-1A30290D3132}"/>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graphicEl>
                                              <a:dgm id="{7960964F-06B1-4405-BB99-B508BBD9D9E2}"/>
                                            </p:graphicEl>
                                          </p:spTgt>
                                        </p:tgtEl>
                                        <p:attrNameLst>
                                          <p:attrName>style.visibility</p:attrName>
                                        </p:attrNameLst>
                                      </p:cBhvr>
                                      <p:to>
                                        <p:strVal val="visible"/>
                                      </p:to>
                                    </p:set>
                                    <p:anim calcmode="lin" valueType="num">
                                      <p:cBhvr additive="base">
                                        <p:cTn id="43" dur="500" fill="hold"/>
                                        <p:tgtEl>
                                          <p:spTgt spid="6">
                                            <p:graphicEl>
                                              <a:dgm id="{7960964F-06B1-4405-BB99-B508BBD9D9E2}"/>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graphicEl>
                                              <a:dgm id="{7960964F-06B1-4405-BB99-B508BBD9D9E2}"/>
                                            </p:graphic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
                                            <p:graphicEl>
                                              <a:dgm id="{593A651B-3BF3-4537-9805-37088B968CB4}"/>
                                            </p:graphicEl>
                                          </p:spTgt>
                                        </p:tgtEl>
                                        <p:attrNameLst>
                                          <p:attrName>style.visibility</p:attrName>
                                        </p:attrNameLst>
                                      </p:cBhvr>
                                      <p:to>
                                        <p:strVal val="visible"/>
                                      </p:to>
                                    </p:set>
                                    <p:anim calcmode="lin" valueType="num">
                                      <p:cBhvr additive="base">
                                        <p:cTn id="49" dur="500" fill="hold"/>
                                        <p:tgtEl>
                                          <p:spTgt spid="6">
                                            <p:graphicEl>
                                              <a:dgm id="{593A651B-3BF3-4537-9805-37088B968CB4}"/>
                                            </p:graphic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
                                            <p:graphicEl>
                                              <a:dgm id="{593A651B-3BF3-4537-9805-37088B968CB4}"/>
                                            </p:graphic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
                                            <p:graphicEl>
                                              <a:dgm id="{DB730453-EA1F-48B1-B7AB-DFC82B3C947B}"/>
                                            </p:graphicEl>
                                          </p:spTgt>
                                        </p:tgtEl>
                                        <p:attrNameLst>
                                          <p:attrName>style.visibility</p:attrName>
                                        </p:attrNameLst>
                                      </p:cBhvr>
                                      <p:to>
                                        <p:strVal val="visible"/>
                                      </p:to>
                                    </p:set>
                                    <p:anim calcmode="lin" valueType="num">
                                      <p:cBhvr additive="base">
                                        <p:cTn id="55" dur="500" fill="hold"/>
                                        <p:tgtEl>
                                          <p:spTgt spid="6">
                                            <p:graphicEl>
                                              <a:dgm id="{DB730453-EA1F-48B1-B7AB-DFC82B3C947B}"/>
                                            </p:graphic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
                                            <p:graphicEl>
                                              <a:dgm id="{DB730453-EA1F-48B1-B7AB-DFC82B3C947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945404024"/>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1566008" y="1036574"/>
            <a:ext cx="8816911" cy="4351338"/>
          </a:xfrm>
        </p:spPr>
      </p:pic>
      <p:sp>
        <p:nvSpPr>
          <p:cNvPr id="4" name="Slide Number Placeholder 3"/>
          <p:cNvSpPr>
            <a:spLocks noGrp="1"/>
          </p:cNvSpPr>
          <p:nvPr>
            <p:ph type="sldNum" sz="quarter" idx="12"/>
          </p:nvPr>
        </p:nvSpPr>
        <p:spPr/>
        <p:txBody>
          <a:bodyPr/>
          <a:lstStyle/>
          <a:p>
            <a:fld id="{47D48FDC-EE2D-4855-8F13-C4234E23794C}" type="slidenum">
              <a:rPr lang="en-US" smtClean="0"/>
              <a:t>82</a:t>
            </a:fld>
            <a:endParaRPr lang="en-US"/>
          </a:p>
        </p:txBody>
      </p:sp>
      <p:sp>
        <p:nvSpPr>
          <p:cNvPr id="7" name="TextBox 6"/>
          <p:cNvSpPr txBox="1"/>
          <p:nvPr/>
        </p:nvSpPr>
        <p:spPr>
          <a:xfrm>
            <a:off x="3032111" y="5540424"/>
            <a:ext cx="5800298" cy="369332"/>
          </a:xfrm>
          <a:prstGeom prst="rect">
            <a:avLst/>
          </a:prstGeom>
          <a:noFill/>
        </p:spPr>
        <p:txBody>
          <a:bodyPr wrap="square" rtlCol="0">
            <a:spAutoFit/>
          </a:bodyPr>
          <a:lstStyle/>
          <a:p>
            <a:pPr algn="ctr"/>
            <a:r>
              <a:rPr lang="en-US" b="1" dirty="0"/>
              <a:t>Fig: Burst Mode Serial Port Receive Operation</a:t>
            </a:r>
          </a:p>
        </p:txBody>
      </p:sp>
      <p:sp>
        <p:nvSpPr>
          <p:cNvPr id="2" name="Footer Placeholder 1"/>
          <p:cNvSpPr>
            <a:spLocks noGrp="1"/>
          </p:cNvSpPr>
          <p:nvPr>
            <p:ph type="ftr" sz="quarter" idx="11"/>
          </p:nvPr>
        </p:nvSpPr>
        <p:spPr/>
        <p:txBody>
          <a:bodyPr/>
          <a:lstStyle/>
          <a:p>
            <a:r>
              <a:rPr lang="en-US" dirty="0" smtClean="0"/>
              <a:t>M N KAPSE, SVPCET, NAGPUR</a:t>
            </a:r>
            <a:endParaRPr lang="en-US" dirty="0"/>
          </a:p>
        </p:txBody>
      </p:sp>
    </p:spTree>
    <p:extLst>
      <p:ext uri="{BB962C8B-B14F-4D97-AF65-F5344CB8AC3E}">
        <p14:creationId xmlns:p14="http://schemas.microsoft.com/office/powerpoint/2010/main" val="3471100100"/>
      </p:ext>
    </p:extLst>
  </p:cSld>
  <p:clrMapOvr>
    <a:masterClrMapping/>
  </p:clrMapOvr>
  <p:transition spd="slow">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718867301"/>
              </p:ext>
            </p:extLst>
          </p:nvPr>
        </p:nvGraphicFramePr>
        <p:xfrm>
          <a:off x="838200" y="365126"/>
          <a:ext cx="10407555" cy="549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idx="1"/>
            <p:extLst>
              <p:ext uri="{D42A27DB-BD31-4B8C-83A1-F6EECF244321}">
                <p14:modId xmlns:p14="http://schemas.microsoft.com/office/powerpoint/2010/main" val="2322835469"/>
              </p:ext>
            </p:extLst>
          </p:nvPr>
        </p:nvGraphicFramePr>
        <p:xfrm>
          <a:off x="838200" y="2194115"/>
          <a:ext cx="10515600" cy="849336"/>
        </p:xfrm>
        <a:graphic>
          <a:graphicData uri="http://schemas.openxmlformats.org/drawingml/2006/table">
            <a:tbl>
              <a:tblPr firstRow="1" bandRow="1">
                <a:tableStyleId>{5C22544A-7EE6-4342-B048-85BDC9FD1C3A}</a:tableStyleId>
              </a:tblPr>
              <a:tblGrid>
                <a:gridCol w="1314450">
                  <a:extLst>
                    <a:ext uri="{9D8B030D-6E8A-4147-A177-3AD203B41FA5}">
                      <a16:colId xmlns="" xmlns:a16="http://schemas.microsoft.com/office/drawing/2014/main" val="20000"/>
                    </a:ext>
                  </a:extLst>
                </a:gridCol>
                <a:gridCol w="1314450">
                  <a:extLst>
                    <a:ext uri="{9D8B030D-6E8A-4147-A177-3AD203B41FA5}">
                      <a16:colId xmlns="" xmlns:a16="http://schemas.microsoft.com/office/drawing/2014/main" val="20001"/>
                    </a:ext>
                  </a:extLst>
                </a:gridCol>
                <a:gridCol w="1314450">
                  <a:extLst>
                    <a:ext uri="{9D8B030D-6E8A-4147-A177-3AD203B41FA5}">
                      <a16:colId xmlns="" xmlns:a16="http://schemas.microsoft.com/office/drawing/2014/main" val="20002"/>
                    </a:ext>
                  </a:extLst>
                </a:gridCol>
                <a:gridCol w="1314450">
                  <a:extLst>
                    <a:ext uri="{9D8B030D-6E8A-4147-A177-3AD203B41FA5}">
                      <a16:colId xmlns="" xmlns:a16="http://schemas.microsoft.com/office/drawing/2014/main" val="20003"/>
                    </a:ext>
                  </a:extLst>
                </a:gridCol>
                <a:gridCol w="1314450">
                  <a:extLst>
                    <a:ext uri="{9D8B030D-6E8A-4147-A177-3AD203B41FA5}">
                      <a16:colId xmlns="" xmlns:a16="http://schemas.microsoft.com/office/drawing/2014/main" val="20004"/>
                    </a:ext>
                  </a:extLst>
                </a:gridCol>
                <a:gridCol w="1314450">
                  <a:extLst>
                    <a:ext uri="{9D8B030D-6E8A-4147-A177-3AD203B41FA5}">
                      <a16:colId xmlns="" xmlns:a16="http://schemas.microsoft.com/office/drawing/2014/main" val="20005"/>
                    </a:ext>
                  </a:extLst>
                </a:gridCol>
                <a:gridCol w="1314450">
                  <a:extLst>
                    <a:ext uri="{9D8B030D-6E8A-4147-A177-3AD203B41FA5}">
                      <a16:colId xmlns="" xmlns:a16="http://schemas.microsoft.com/office/drawing/2014/main" val="20006"/>
                    </a:ext>
                  </a:extLst>
                </a:gridCol>
                <a:gridCol w="1314450">
                  <a:extLst>
                    <a:ext uri="{9D8B030D-6E8A-4147-A177-3AD203B41FA5}">
                      <a16:colId xmlns="" xmlns:a16="http://schemas.microsoft.com/office/drawing/2014/main" val="20007"/>
                    </a:ext>
                  </a:extLst>
                </a:gridCol>
              </a:tblGrid>
              <a:tr h="849336">
                <a:tc>
                  <a:txBody>
                    <a:bodyPr/>
                    <a:lstStyle/>
                    <a:p>
                      <a:pPr algn="ctr"/>
                      <a:r>
                        <a:rPr lang="en-US" dirty="0"/>
                        <a:t>Ch1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47D48FDC-EE2D-4855-8F13-C4234E23794C}" type="slidenum">
              <a:rPr lang="en-US" smtClean="0"/>
              <a:t>83</a:t>
            </a:fld>
            <a:endParaRPr lang="en-US"/>
          </a:p>
        </p:txBody>
      </p:sp>
      <p:cxnSp>
        <p:nvCxnSpPr>
          <p:cNvPr id="9" name="Straight Arrow Connector 8"/>
          <p:cNvCxnSpPr/>
          <p:nvPr/>
        </p:nvCxnSpPr>
        <p:spPr>
          <a:xfrm flipV="1">
            <a:off x="928048" y="3835021"/>
            <a:ext cx="1031770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4608" y="3465689"/>
            <a:ext cx="1890216" cy="369332"/>
          </a:xfrm>
          <a:prstGeom prst="rect">
            <a:avLst/>
          </a:prstGeom>
          <a:noFill/>
        </p:spPr>
        <p:txBody>
          <a:bodyPr wrap="square" rtlCol="0">
            <a:spAutoFit/>
          </a:bodyPr>
          <a:lstStyle/>
          <a:p>
            <a:pPr algn="ctr"/>
            <a:r>
              <a:rPr lang="en-US" dirty="0"/>
              <a:t>One TDM Frame</a:t>
            </a:r>
          </a:p>
        </p:txBody>
      </p:sp>
      <p:sp>
        <p:nvSpPr>
          <p:cNvPr id="11" name="TextBox 10"/>
          <p:cNvSpPr txBox="1"/>
          <p:nvPr/>
        </p:nvSpPr>
        <p:spPr>
          <a:xfrm>
            <a:off x="3630305" y="4204353"/>
            <a:ext cx="4339988" cy="400110"/>
          </a:xfrm>
          <a:prstGeom prst="rect">
            <a:avLst/>
          </a:prstGeom>
          <a:noFill/>
        </p:spPr>
        <p:txBody>
          <a:bodyPr wrap="square" rtlCol="0">
            <a:spAutoFit/>
          </a:bodyPr>
          <a:lstStyle/>
          <a:p>
            <a:pPr algn="ctr"/>
            <a:r>
              <a:rPr lang="en-US" sz="2000" b="1" dirty="0"/>
              <a:t>Fig: TDM Frame with 8 time slots</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338553339"/>
      </p:ext>
    </p:extLst>
  </p:cSld>
  <p:clrMapOvr>
    <a:masterClrMapping/>
  </p:clrMapOvr>
  <p:transition spd="slow">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36" y="2379807"/>
            <a:ext cx="10515600" cy="3245139"/>
          </a:xfrm>
        </p:spPr>
        <p:txBody>
          <a:bodyPr/>
          <a:lstStyle/>
          <a:p>
            <a:r>
              <a:rPr lang="en-US" dirty="0"/>
              <a:t>TFRM: The Frame Sync Signal</a:t>
            </a:r>
          </a:p>
          <a:p>
            <a:r>
              <a:rPr lang="en-US" dirty="0" err="1"/>
              <a:t>TClock</a:t>
            </a:r>
            <a:r>
              <a:rPr lang="en-US" dirty="0"/>
              <a:t>: The Bit Clock</a:t>
            </a:r>
          </a:p>
          <a:p>
            <a:r>
              <a:rPr lang="en-US" dirty="0"/>
              <a:t>TADD: The Address of the serial device that is outputting data in a particular TDM Slot.</a:t>
            </a:r>
          </a:p>
          <a:p>
            <a:r>
              <a:rPr lang="en-US" dirty="0"/>
              <a:t>TDAT: The data transmitted into the TDM channel by authorized device.</a:t>
            </a:r>
          </a:p>
          <a:p>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84</a:t>
            </a:fld>
            <a:endParaRPr lang="en-US"/>
          </a:p>
        </p:txBody>
      </p:sp>
      <p:graphicFrame>
        <p:nvGraphicFramePr>
          <p:cNvPr id="5" name="Diagram 4"/>
          <p:cNvGraphicFramePr/>
          <p:nvPr>
            <p:extLst>
              <p:ext uri="{D42A27DB-BD31-4B8C-83A1-F6EECF244321}">
                <p14:modId xmlns:p14="http://schemas.microsoft.com/office/powerpoint/2010/main" val="3774079137"/>
              </p:ext>
            </p:extLst>
          </p:nvPr>
        </p:nvGraphicFramePr>
        <p:xfrm>
          <a:off x="838200" y="365126"/>
          <a:ext cx="10415954" cy="67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8644158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857" y="871823"/>
            <a:ext cx="9157647" cy="4848224"/>
          </a:xfrm>
        </p:spPr>
      </p:pic>
      <p:sp>
        <p:nvSpPr>
          <p:cNvPr id="4" name="Slide Number Placeholder 3"/>
          <p:cNvSpPr>
            <a:spLocks noGrp="1"/>
          </p:cNvSpPr>
          <p:nvPr>
            <p:ph type="sldNum" sz="quarter" idx="12"/>
          </p:nvPr>
        </p:nvSpPr>
        <p:spPr/>
        <p:txBody>
          <a:bodyPr/>
          <a:lstStyle/>
          <a:p>
            <a:fld id="{47D48FDC-EE2D-4855-8F13-C4234E23794C}" type="slidenum">
              <a:rPr lang="en-US" smtClean="0"/>
              <a:t>85</a:t>
            </a:fld>
            <a:endParaRPr lang="en-US"/>
          </a:p>
        </p:txBody>
      </p:sp>
      <p:sp>
        <p:nvSpPr>
          <p:cNvPr id="6" name="TextBox 5"/>
          <p:cNvSpPr txBox="1"/>
          <p:nvPr/>
        </p:nvSpPr>
        <p:spPr>
          <a:xfrm>
            <a:off x="3308444" y="2912535"/>
            <a:ext cx="540225"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3787253" y="5768139"/>
            <a:ext cx="4544704" cy="369332"/>
          </a:xfrm>
          <a:prstGeom prst="rect">
            <a:avLst/>
          </a:prstGeom>
          <a:noFill/>
        </p:spPr>
        <p:txBody>
          <a:bodyPr wrap="square" rtlCol="0">
            <a:spAutoFit/>
          </a:bodyPr>
          <a:lstStyle/>
          <a:p>
            <a:pPr algn="ctr"/>
            <a:r>
              <a:rPr lang="en-US" b="1" dirty="0"/>
              <a:t>Fig. Data transfer using TDM Channel</a:t>
            </a:r>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305817872"/>
      </p:ext>
    </p:extLst>
  </p:cSld>
  <p:clrMapOvr>
    <a:masterClrMapping/>
  </p:clrMapOvr>
  <p:transition spd="slow">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8705947"/>
              </p:ext>
            </p:extLst>
          </p:nvPr>
        </p:nvGraphicFramePr>
        <p:xfrm>
          <a:off x="838200" y="365126"/>
          <a:ext cx="10444089" cy="67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lstStyle/>
          <a:p>
            <a:r>
              <a:rPr lang="en-US" dirty="0"/>
              <a:t>TI TMS320C6X P-DSPs uses RISC processor.</a:t>
            </a:r>
          </a:p>
          <a:p>
            <a:r>
              <a:rPr lang="en-US" dirty="0"/>
              <a:t>Large number of Analog Devices &amp; Motorola Devices uses CISC.</a:t>
            </a:r>
          </a:p>
          <a:p>
            <a:endParaRPr lang="en-US" dirty="0"/>
          </a:p>
        </p:txBody>
      </p:sp>
      <p:sp>
        <p:nvSpPr>
          <p:cNvPr id="4" name="Slide Number Placeholder 3"/>
          <p:cNvSpPr>
            <a:spLocks noGrp="1"/>
          </p:cNvSpPr>
          <p:nvPr>
            <p:ph type="sldNum" sz="quarter" idx="12"/>
          </p:nvPr>
        </p:nvSpPr>
        <p:spPr/>
        <p:txBody>
          <a:bodyPr/>
          <a:lstStyle/>
          <a:p>
            <a:fld id="{47D48FDC-EE2D-4855-8F13-C4234E23794C}" type="slidenum">
              <a:rPr lang="en-US" smtClean="0"/>
              <a:t>86</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30563115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D48FDC-EE2D-4855-8F13-C4234E23794C}" type="slidenum">
              <a:rPr lang="en-US" smtClean="0"/>
              <a:t>87</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65" y="150126"/>
            <a:ext cx="11737074" cy="6597886"/>
          </a:xfrm>
        </p:spPr>
      </p:pic>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960253163"/>
      </p:ext>
    </p:extLst>
  </p:cSld>
  <p:clrMapOvr>
    <a:masterClrMapping/>
  </p:clrMapOvr>
  <p:transition spd="slow">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20" y="134215"/>
            <a:ext cx="11846257" cy="6723785"/>
          </a:xfrm>
        </p:spPr>
      </p:pic>
      <p:sp>
        <p:nvSpPr>
          <p:cNvPr id="4" name="Slide Number Placeholder 3"/>
          <p:cNvSpPr>
            <a:spLocks noGrp="1"/>
          </p:cNvSpPr>
          <p:nvPr>
            <p:ph type="sldNum" sz="quarter" idx="12"/>
          </p:nvPr>
        </p:nvSpPr>
        <p:spPr/>
        <p:txBody>
          <a:bodyPr/>
          <a:lstStyle/>
          <a:p>
            <a:fld id="{47D48FDC-EE2D-4855-8F13-C4234E23794C}" type="slidenum">
              <a:rPr lang="en-US" smtClean="0"/>
              <a:t>88</a:t>
            </a:fld>
            <a:endParaRPr lang="en-US"/>
          </a:p>
        </p:txBody>
      </p:sp>
      <p:sp>
        <p:nvSpPr>
          <p:cNvPr id="2" name="Footer Placeholder 1"/>
          <p:cNvSpPr>
            <a:spLocks noGrp="1"/>
          </p:cNvSpPr>
          <p:nvPr>
            <p:ph type="ftr" sz="quarter" idx="11"/>
          </p:nvPr>
        </p:nvSpPr>
        <p:spPr/>
        <p:txBody>
          <a:bodyPr/>
          <a:lstStyle/>
          <a:p>
            <a:r>
              <a:rPr lang="en-US" smtClean="0"/>
              <a:t>M N KAPSE, SVPCET, NAGPUR</a:t>
            </a:r>
            <a:endParaRPr lang="en-US"/>
          </a:p>
        </p:txBody>
      </p:sp>
    </p:spTree>
    <p:extLst>
      <p:ext uri="{BB962C8B-B14F-4D97-AF65-F5344CB8AC3E}">
        <p14:creationId xmlns:p14="http://schemas.microsoft.com/office/powerpoint/2010/main" val="2554749832"/>
      </p:ext>
    </p:extLst>
  </p:cSld>
  <p:clrMapOvr>
    <a:masterClrMapping/>
  </p:clrMapOvr>
  <p:transition spd="slow">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References</a:t>
            </a:r>
          </a:p>
        </p:txBody>
      </p:sp>
      <p:sp>
        <p:nvSpPr>
          <p:cNvPr id="32771" name="Rectangle 3"/>
          <p:cNvSpPr>
            <a:spLocks noGrp="1" noChangeArrowheads="1"/>
          </p:cNvSpPr>
          <p:nvPr>
            <p:ph type="body" idx="1"/>
          </p:nvPr>
        </p:nvSpPr>
        <p:spPr>
          <a:xfrm>
            <a:off x="1117600" y="1273175"/>
            <a:ext cx="10295467" cy="5105400"/>
          </a:xfrm>
          <a:solidFill>
            <a:srgbClr val="DDDDDD"/>
          </a:solidFill>
        </p:spPr>
        <p:txBody>
          <a:bodyPr/>
          <a:lstStyle/>
          <a:p>
            <a:pPr>
              <a:lnSpc>
                <a:spcPct val="90000"/>
              </a:lnSpc>
            </a:pPr>
            <a:r>
              <a:rPr lang="en-US" sz="2000" dirty="0" smtClean="0"/>
              <a:t>Unit shipments worldwide</a:t>
            </a:r>
          </a:p>
          <a:p>
            <a:pPr lvl="1">
              <a:lnSpc>
                <a:spcPct val="90000"/>
              </a:lnSpc>
              <a:buNone/>
            </a:pPr>
            <a:r>
              <a:rPr lang="en-US" sz="1600" i="1" dirty="0" smtClean="0"/>
              <a:t>Blu-ray &amp; DVD players</a:t>
            </a:r>
            <a:r>
              <a:rPr lang="en-US" sz="1600" dirty="0"/>
              <a:t>: https://</a:t>
            </a:r>
            <a:r>
              <a:rPr lang="en-US" sz="1600" dirty="0" err="1"/>
              <a:t>www.futuresource-consulting.com</a:t>
            </a:r>
            <a:r>
              <a:rPr lang="en-US" sz="1600" dirty="0"/>
              <a:t>/reports/report/r/</a:t>
            </a:r>
            <a:r>
              <a:rPr lang="en-US" sz="1600" dirty="0" err="1"/>
              <a:t>futuresource</a:t>
            </a:r>
            <a:r>
              <a:rPr lang="en-US" sz="1600" dirty="0"/>
              <a:t>-worldwide-home-video-market-report/</a:t>
            </a:r>
            <a:r>
              <a:rPr lang="en-US" sz="1600" dirty="0" err="1"/>
              <a:t>i</a:t>
            </a:r>
            <a:r>
              <a:rPr lang="en-US" sz="1600" dirty="0"/>
              <a:t>/412362</a:t>
            </a:r>
            <a:endParaRPr lang="en-US" sz="1600" dirty="0" smtClean="0"/>
          </a:p>
          <a:p>
            <a:pPr lvl="1">
              <a:lnSpc>
                <a:spcPct val="90000"/>
              </a:lnSpc>
              <a:buNone/>
            </a:pPr>
            <a:r>
              <a:rPr lang="en-US" sz="1600" i="1" dirty="0" smtClean="0"/>
              <a:t>Cars &amp; light trucks</a:t>
            </a:r>
            <a:r>
              <a:rPr lang="en-US" sz="1600" dirty="0"/>
              <a:t>: http://</a:t>
            </a:r>
            <a:r>
              <a:rPr lang="en-US" sz="1600" dirty="0" err="1"/>
              <a:t>www.gbm.scotiabank.com</a:t>
            </a:r>
            <a:r>
              <a:rPr lang="en-US" sz="1600" dirty="0"/>
              <a:t>/</a:t>
            </a:r>
            <a:r>
              <a:rPr lang="en-US" sz="1600" dirty="0" err="1"/>
              <a:t>scpt</a:t>
            </a:r>
            <a:r>
              <a:rPr lang="en-US" sz="1600" dirty="0"/>
              <a:t>/</a:t>
            </a:r>
            <a:r>
              <a:rPr lang="en-US" sz="1600" dirty="0" err="1"/>
              <a:t>gbm</a:t>
            </a:r>
            <a:r>
              <a:rPr lang="en-US" sz="1600" dirty="0"/>
              <a:t>/scotiaeconomics63/GAR_2017-02-07.pdf</a:t>
            </a:r>
            <a:endParaRPr lang="en-US" sz="1600" dirty="0" smtClean="0"/>
          </a:p>
          <a:p>
            <a:pPr lvl="1">
              <a:lnSpc>
                <a:spcPct val="90000"/>
              </a:lnSpc>
              <a:buNone/>
            </a:pPr>
            <a:r>
              <a:rPr lang="en-US" sz="1600" i="1" dirty="0" smtClean="0"/>
              <a:t>Digital </a:t>
            </a:r>
            <a:r>
              <a:rPr lang="en-US" sz="1600" i="1" dirty="0"/>
              <a:t>media streamers:</a:t>
            </a:r>
            <a:r>
              <a:rPr lang="en-US" sz="1600" dirty="0"/>
              <a:t> https://</a:t>
            </a:r>
            <a:r>
              <a:rPr lang="en-US" sz="1600" dirty="0" err="1"/>
              <a:t>www.strategyanalytics.com</a:t>
            </a:r>
            <a:r>
              <a:rPr lang="en-US" sz="1600" dirty="0"/>
              <a:t>/access-services/devices/connected-home/consumer-electronics/reports/report-detail/global-connected-tv-device-vendor-share-q3-2016</a:t>
            </a:r>
          </a:p>
          <a:p>
            <a:pPr lvl="1">
              <a:lnSpc>
                <a:spcPct val="90000"/>
              </a:lnSpc>
              <a:buNone/>
            </a:pPr>
            <a:r>
              <a:rPr lang="en-US" sz="1600" i="1" dirty="0" smtClean="0"/>
              <a:t>Digital still cameras</a:t>
            </a:r>
            <a:r>
              <a:rPr lang="en-US" sz="1600" i="1" dirty="0"/>
              <a:t>: </a:t>
            </a:r>
            <a:r>
              <a:rPr lang="en-US" sz="1600" dirty="0"/>
              <a:t>http://</a:t>
            </a:r>
            <a:r>
              <a:rPr lang="en-US" sz="1600" dirty="0" err="1"/>
              <a:t>promuser.com</a:t>
            </a:r>
            <a:r>
              <a:rPr lang="en-US" sz="1600" dirty="0"/>
              <a:t>/markets/2017/global-digital-camera-market-report-january-</a:t>
            </a:r>
            <a:r>
              <a:rPr lang="en-US" sz="1600" dirty="0" smtClean="0"/>
              <a:t>2017</a:t>
            </a:r>
          </a:p>
          <a:p>
            <a:pPr lvl="1">
              <a:lnSpc>
                <a:spcPct val="90000"/>
              </a:lnSpc>
              <a:buNone/>
            </a:pPr>
            <a:r>
              <a:rPr lang="en-US" sz="1600" i="1" dirty="0" smtClean="0"/>
              <a:t>iPhone5</a:t>
            </a:r>
            <a:r>
              <a:rPr lang="en-US" sz="1600" dirty="0"/>
              <a:t>: http://</a:t>
            </a:r>
            <a:r>
              <a:rPr lang="en-US" sz="1600" dirty="0" err="1"/>
              <a:t>www.ifixit.com</a:t>
            </a:r>
            <a:r>
              <a:rPr lang="en-US" sz="1600" dirty="0"/>
              <a:t>/Teardown/iPhone-5-Teardown/10525</a:t>
            </a:r>
            <a:r>
              <a:rPr lang="en-US" sz="1600" dirty="0" smtClean="0"/>
              <a:t>/</a:t>
            </a:r>
            <a:endParaRPr lang="en-US" sz="1600" i="1" dirty="0" smtClean="0"/>
          </a:p>
          <a:p>
            <a:pPr lvl="1">
              <a:lnSpc>
                <a:spcPct val="90000"/>
              </a:lnSpc>
              <a:buNone/>
            </a:pPr>
            <a:r>
              <a:rPr lang="en-US" sz="1600" i="1" dirty="0" smtClean="0"/>
              <a:t>PCs/laptops: </a:t>
            </a:r>
            <a:r>
              <a:rPr lang="en-US" sz="1600" dirty="0"/>
              <a:t>https://</a:t>
            </a:r>
            <a:r>
              <a:rPr lang="en-US" sz="1600" dirty="0" err="1"/>
              <a:t>www.gartner.com</a:t>
            </a:r>
            <a:r>
              <a:rPr lang="en-US" sz="1600" dirty="0"/>
              <a:t>/newsroom/id/3568420</a:t>
            </a:r>
          </a:p>
          <a:p>
            <a:pPr lvl="1">
              <a:lnSpc>
                <a:spcPct val="90000"/>
              </a:lnSpc>
              <a:buNone/>
            </a:pPr>
            <a:r>
              <a:rPr lang="en-US" sz="1600" i="1" dirty="0"/>
              <a:t>Smart </a:t>
            </a:r>
            <a:r>
              <a:rPr lang="en-US" sz="1600" i="1" dirty="0" smtClean="0"/>
              <a:t>phones: </a:t>
            </a:r>
            <a:r>
              <a:rPr lang="en-US" sz="1600" dirty="0"/>
              <a:t>http://</a:t>
            </a:r>
            <a:r>
              <a:rPr lang="en-US" sz="1600" dirty="0" err="1"/>
              <a:t>www.gartner.com</a:t>
            </a:r>
            <a:r>
              <a:rPr lang="en-US" sz="1600" dirty="0"/>
              <a:t>/newsroom/id/</a:t>
            </a:r>
            <a:r>
              <a:rPr lang="en-US" sz="1600" dirty="0" smtClean="0"/>
              <a:t>3609817</a:t>
            </a:r>
          </a:p>
          <a:p>
            <a:pPr lvl="1">
              <a:lnSpc>
                <a:spcPct val="90000"/>
              </a:lnSpc>
              <a:buNone/>
            </a:pPr>
            <a:r>
              <a:rPr lang="en-US" sz="1600" i="1" dirty="0" smtClean="0"/>
              <a:t>Tablets</a:t>
            </a:r>
            <a:r>
              <a:rPr lang="en-US" sz="1600" i="1" dirty="0"/>
              <a:t>: </a:t>
            </a:r>
            <a:r>
              <a:rPr lang="en-US" sz="1600" dirty="0"/>
              <a:t>https://</a:t>
            </a:r>
            <a:r>
              <a:rPr lang="en-US" sz="1600" dirty="0" err="1"/>
              <a:t>www.idc.com</a:t>
            </a:r>
            <a:r>
              <a:rPr lang="en-US" sz="1600" dirty="0"/>
              <a:t>/</a:t>
            </a:r>
            <a:r>
              <a:rPr lang="en-US" sz="1600" dirty="0" err="1"/>
              <a:t>getdoc.jsp?containerId</a:t>
            </a:r>
            <a:r>
              <a:rPr lang="en-US" sz="1600" dirty="0"/>
              <a:t>=</a:t>
            </a:r>
            <a:r>
              <a:rPr lang="en-US" sz="1600" dirty="0" smtClean="0"/>
              <a:t>prUS42272117</a:t>
            </a:r>
          </a:p>
          <a:p>
            <a:pPr lvl="1">
              <a:lnSpc>
                <a:spcPct val="90000"/>
              </a:lnSpc>
              <a:buNone/>
            </a:pPr>
            <a:r>
              <a:rPr lang="en-US" sz="1600" i="1" dirty="0"/>
              <a:t>Video game consoles: </a:t>
            </a:r>
            <a:r>
              <a:rPr lang="en-US" sz="1600" dirty="0"/>
              <a:t>https://</a:t>
            </a:r>
            <a:r>
              <a:rPr lang="en-US" sz="1600" dirty="0" err="1"/>
              <a:t>www.statista.com</a:t>
            </a:r>
            <a:r>
              <a:rPr lang="en-US" sz="1600" dirty="0"/>
              <a:t>/statistics/276768/global-unit-sales-of-video-game-consoles/</a:t>
            </a:r>
          </a:p>
          <a:p>
            <a:pPr>
              <a:lnSpc>
                <a:spcPct val="90000"/>
              </a:lnSpc>
              <a:spcBef>
                <a:spcPct val="60000"/>
              </a:spcBef>
            </a:pPr>
            <a:r>
              <a:rPr lang="en-US" sz="2000" dirty="0" smtClean="0"/>
              <a:t>Embedded processor resources</a:t>
            </a:r>
          </a:p>
          <a:p>
            <a:pPr lvl="1">
              <a:lnSpc>
                <a:spcPct val="90000"/>
              </a:lnSpc>
              <a:buFont typeface="Marlett" pitchFamily="2" charset="2"/>
              <a:buNone/>
            </a:pPr>
            <a:r>
              <a:rPr lang="en-US" sz="1600" dirty="0" smtClean="0"/>
              <a:t>Embedded </a:t>
            </a:r>
            <a:r>
              <a:rPr lang="en-US" sz="1600" dirty="0" err="1" smtClean="0"/>
              <a:t>Microproc</a:t>
            </a:r>
            <a:r>
              <a:rPr lang="en-US" sz="1600" dirty="0" smtClean="0"/>
              <a:t>. Benchmark Consortium: http://www.eembc.org </a:t>
            </a:r>
          </a:p>
          <a:p>
            <a:pPr lvl="1">
              <a:lnSpc>
                <a:spcPct val="90000"/>
              </a:lnSpc>
              <a:buFont typeface="Marlett" pitchFamily="2" charset="2"/>
              <a:buNone/>
            </a:pPr>
            <a:r>
              <a:rPr lang="en-US" sz="1600" dirty="0" smtClean="0"/>
              <a:t>Embedded processing comparison: http://www.embeddedinsights.com/</a:t>
            </a:r>
            <a:r>
              <a:rPr lang="en-US" sz="1600" dirty="0" err="1" smtClean="0"/>
              <a:t>directory.php</a:t>
            </a:r>
            <a:endParaRPr lang="en-US" sz="1600" dirty="0" smtClean="0"/>
          </a:p>
        </p:txBody>
      </p:sp>
      <p:sp>
        <p:nvSpPr>
          <p:cNvPr id="2" name="Footer Placeholder 1"/>
          <p:cNvSpPr>
            <a:spLocks noGrp="1"/>
          </p:cNvSpPr>
          <p:nvPr>
            <p:ph type="ftr" sz="quarter" idx="11"/>
          </p:nvPr>
        </p:nvSpPr>
        <p:spPr/>
        <p:txBody>
          <a:bodyPr/>
          <a:lstStyle/>
          <a:p>
            <a:r>
              <a:rPr lang="en-US" smtClean="0"/>
              <a:t>M N KAPSE, SVPCET, NAGPUR</a:t>
            </a:r>
            <a:endParaRPr lang="en-US"/>
          </a:p>
        </p:txBody>
      </p:sp>
      <p:sp>
        <p:nvSpPr>
          <p:cNvPr id="3" name="Slide Number Placeholder 2"/>
          <p:cNvSpPr>
            <a:spLocks noGrp="1"/>
          </p:cNvSpPr>
          <p:nvPr>
            <p:ph type="sldNum" sz="quarter" idx="12"/>
          </p:nvPr>
        </p:nvSpPr>
        <p:spPr/>
        <p:txBody>
          <a:bodyPr/>
          <a:lstStyle/>
          <a:p>
            <a:fld id="{47D48FDC-EE2D-4855-8F13-C4234E23794C}" type="slidenum">
              <a:rPr lang="en-US" smtClean="0"/>
              <a:t>89</a:t>
            </a:fld>
            <a:endParaRPr lang="en-US"/>
          </a:p>
        </p:txBody>
      </p:sp>
    </p:spTree>
    <p:extLst>
      <p:ext uri="{BB962C8B-B14F-4D97-AF65-F5344CB8AC3E}">
        <p14:creationId xmlns:p14="http://schemas.microsoft.com/office/powerpoint/2010/main" val="2544537234"/>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UNIT 5: ADVANCED PROCESSORS</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43327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t>M N KAPSE, SVPCET, NAGPUR</a:t>
            </a:r>
            <a:endParaRPr lang="en-US"/>
          </a:p>
        </p:txBody>
      </p:sp>
      <p:sp>
        <p:nvSpPr>
          <p:cNvPr id="4" name="Slide Number Placeholder 3"/>
          <p:cNvSpPr>
            <a:spLocks noGrp="1"/>
          </p:cNvSpPr>
          <p:nvPr>
            <p:ph type="sldNum" sz="quarter" idx="12"/>
          </p:nvPr>
        </p:nvSpPr>
        <p:spPr/>
        <p:txBody>
          <a:bodyPr/>
          <a:lstStyle/>
          <a:p>
            <a:fld id="{47D48FDC-EE2D-4855-8F13-C4234E23794C}" type="slidenum">
              <a:rPr lang="en-US" smtClean="0"/>
              <a:t>9</a:t>
            </a:fld>
            <a:endParaRPr lang="en-US"/>
          </a:p>
        </p:txBody>
      </p:sp>
    </p:spTree>
    <p:extLst>
      <p:ext uri="{BB962C8B-B14F-4D97-AF65-F5344CB8AC3E}">
        <p14:creationId xmlns:p14="http://schemas.microsoft.com/office/powerpoint/2010/main" val="3712235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7D72C674-CA95-4CF1-9596-B73C471255D5}"/>
                                            </p:graphicEl>
                                          </p:spTgt>
                                        </p:tgtEl>
                                        <p:attrNameLst>
                                          <p:attrName>style.visibility</p:attrName>
                                        </p:attrNameLst>
                                      </p:cBhvr>
                                      <p:to>
                                        <p:strVal val="visible"/>
                                      </p:to>
                                    </p:set>
                                    <p:anim calcmode="lin" valueType="num">
                                      <p:cBhvr additive="base">
                                        <p:cTn id="7" dur="500" fill="hold"/>
                                        <p:tgtEl>
                                          <p:spTgt spid="5">
                                            <p:graphicEl>
                                              <a:dgm id="{7D72C674-CA95-4CF1-9596-B73C471255D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7D72C674-CA95-4CF1-9596-B73C471255D5}"/>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2C9C53BA-A659-4C9B-94CF-330841268AB4}"/>
                                            </p:graphicEl>
                                          </p:spTgt>
                                        </p:tgtEl>
                                        <p:attrNameLst>
                                          <p:attrName>style.visibility</p:attrName>
                                        </p:attrNameLst>
                                      </p:cBhvr>
                                      <p:to>
                                        <p:strVal val="visible"/>
                                      </p:to>
                                    </p:set>
                                    <p:anim calcmode="lin" valueType="num">
                                      <p:cBhvr additive="base">
                                        <p:cTn id="11" dur="500" fill="hold"/>
                                        <p:tgtEl>
                                          <p:spTgt spid="5">
                                            <p:graphicEl>
                                              <a:dgm id="{2C9C53BA-A659-4C9B-94CF-330841268AB4}"/>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2C9C53BA-A659-4C9B-94CF-330841268AB4}"/>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7C1FA9DD-E866-4943-AFC9-73C348C2B829}"/>
                                            </p:graphicEl>
                                          </p:spTgt>
                                        </p:tgtEl>
                                        <p:attrNameLst>
                                          <p:attrName>style.visibility</p:attrName>
                                        </p:attrNameLst>
                                      </p:cBhvr>
                                      <p:to>
                                        <p:strVal val="visible"/>
                                      </p:to>
                                    </p:set>
                                    <p:anim calcmode="lin" valueType="num">
                                      <p:cBhvr additive="base">
                                        <p:cTn id="17" dur="500" fill="hold"/>
                                        <p:tgtEl>
                                          <p:spTgt spid="5">
                                            <p:graphicEl>
                                              <a:dgm id="{7C1FA9DD-E866-4943-AFC9-73C348C2B829}"/>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7C1FA9DD-E866-4943-AFC9-73C348C2B829}"/>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BD8496DF-03B6-419A-A23D-1B93592B56E5}"/>
                                            </p:graphicEl>
                                          </p:spTgt>
                                        </p:tgtEl>
                                        <p:attrNameLst>
                                          <p:attrName>style.visibility</p:attrName>
                                        </p:attrNameLst>
                                      </p:cBhvr>
                                      <p:to>
                                        <p:strVal val="visible"/>
                                      </p:to>
                                    </p:set>
                                    <p:anim calcmode="lin" valueType="num">
                                      <p:cBhvr additive="base">
                                        <p:cTn id="21" dur="500" fill="hold"/>
                                        <p:tgtEl>
                                          <p:spTgt spid="5">
                                            <p:graphicEl>
                                              <a:dgm id="{BD8496DF-03B6-419A-A23D-1B93592B56E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BD8496DF-03B6-419A-A23D-1B93592B56E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52680A7-7796-45F7-91A8-A5DA56B6F9D6}"/>
                                            </p:graphicEl>
                                          </p:spTgt>
                                        </p:tgtEl>
                                        <p:attrNameLst>
                                          <p:attrName>style.visibility</p:attrName>
                                        </p:attrNameLst>
                                      </p:cBhvr>
                                      <p:to>
                                        <p:strVal val="visible"/>
                                      </p:to>
                                    </p:set>
                                    <p:anim calcmode="lin" valueType="num">
                                      <p:cBhvr additive="base">
                                        <p:cTn id="27" dur="500" fill="hold"/>
                                        <p:tgtEl>
                                          <p:spTgt spid="5">
                                            <p:graphicEl>
                                              <a:dgm id="{352680A7-7796-45F7-91A8-A5DA56B6F9D6}"/>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52680A7-7796-45F7-91A8-A5DA56B6F9D6}"/>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264A3AF4-E416-4226-8E6E-09EDB79E4CE0}"/>
                                            </p:graphicEl>
                                          </p:spTgt>
                                        </p:tgtEl>
                                        <p:attrNameLst>
                                          <p:attrName>style.visibility</p:attrName>
                                        </p:attrNameLst>
                                      </p:cBhvr>
                                      <p:to>
                                        <p:strVal val="visible"/>
                                      </p:to>
                                    </p:set>
                                    <p:anim calcmode="lin" valueType="num">
                                      <p:cBhvr additive="base">
                                        <p:cTn id="31" dur="500" fill="hold"/>
                                        <p:tgtEl>
                                          <p:spTgt spid="5">
                                            <p:graphicEl>
                                              <a:dgm id="{264A3AF4-E416-4226-8E6E-09EDB79E4CE0}"/>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264A3AF4-E416-4226-8E6E-09EDB79E4CE0}"/>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E451A124-568E-452D-9B50-ADF77AF1908F}"/>
                                            </p:graphicEl>
                                          </p:spTgt>
                                        </p:tgtEl>
                                        <p:attrNameLst>
                                          <p:attrName>style.visibility</p:attrName>
                                        </p:attrNameLst>
                                      </p:cBhvr>
                                      <p:to>
                                        <p:strVal val="visible"/>
                                      </p:to>
                                    </p:set>
                                    <p:anim calcmode="lin" valueType="num">
                                      <p:cBhvr additive="base">
                                        <p:cTn id="37" dur="500" fill="hold"/>
                                        <p:tgtEl>
                                          <p:spTgt spid="5">
                                            <p:graphicEl>
                                              <a:dgm id="{E451A124-568E-452D-9B50-ADF77AF1908F}"/>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E451A124-568E-452D-9B50-ADF77AF1908F}"/>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589C5E21-85CE-4AB8-8FCB-C27105BA6432}"/>
                                            </p:graphicEl>
                                          </p:spTgt>
                                        </p:tgtEl>
                                        <p:attrNameLst>
                                          <p:attrName>style.visibility</p:attrName>
                                        </p:attrNameLst>
                                      </p:cBhvr>
                                      <p:to>
                                        <p:strVal val="visible"/>
                                      </p:to>
                                    </p:set>
                                    <p:anim calcmode="lin" valueType="num">
                                      <p:cBhvr additive="base">
                                        <p:cTn id="41" dur="500" fill="hold"/>
                                        <p:tgtEl>
                                          <p:spTgt spid="5">
                                            <p:graphicEl>
                                              <a:dgm id="{589C5E21-85CE-4AB8-8FCB-C27105BA6432}"/>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589C5E21-85CE-4AB8-8FCB-C27105BA643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Scheat">
      <a:dk1>
        <a:srgbClr val="FFFFFF"/>
      </a:dk1>
      <a:lt1>
        <a:srgbClr val="000000"/>
      </a:lt1>
      <a:dk2>
        <a:srgbClr val="FFFFFF"/>
      </a:dk2>
      <a:lt2>
        <a:srgbClr val="EEECE1"/>
      </a:lt2>
      <a:accent1>
        <a:srgbClr val="7BCFF5"/>
      </a:accent1>
      <a:accent2>
        <a:srgbClr val="BBFF02"/>
      </a:accent2>
      <a:accent3>
        <a:srgbClr val="00CCFF"/>
      </a:accent3>
      <a:accent4>
        <a:srgbClr val="FF99FF"/>
      </a:accent4>
      <a:accent5>
        <a:srgbClr val="4BACC6"/>
      </a:accent5>
      <a:accent6>
        <a:srgbClr val="F79646"/>
      </a:accent6>
      <a:hlink>
        <a:srgbClr val="7BCFF5"/>
      </a:hlink>
      <a:folHlink>
        <a:srgbClr val="25AFEE"/>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7384</TotalTime>
  <Words>5283</Words>
  <Application>Microsoft Office PowerPoint</Application>
  <PresentationFormat>Custom</PresentationFormat>
  <Paragraphs>1240</Paragraphs>
  <Slides>89</Slides>
  <Notes>5</Notes>
  <HiddenSlides>1</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92" baseType="lpstr">
      <vt:lpstr>Office Theme</vt:lpstr>
      <vt:lpstr>Title</vt:lpstr>
      <vt:lpstr>Visio</vt:lpstr>
      <vt:lpstr>PowerPoint Presentation</vt:lpstr>
      <vt:lpstr>PowerPoint Presentation</vt:lpstr>
      <vt:lpstr>PowerPoint Presentation</vt:lpstr>
      <vt:lpstr>PowerPoint Presentation</vt:lpstr>
      <vt:lpstr>UNIT 1 : FUNDAMENTALS OF PROGRAMMABLE DSPs</vt:lpstr>
      <vt:lpstr>UNIT 2 : ARCHITECTURE OF TMS320C5X</vt:lpstr>
      <vt:lpstr>UNIT 3 : Programming TMS320C5X</vt:lpstr>
      <vt:lpstr>UNIT 4 : PROGRAMMABLE DIGITAL SIGNAL PROCESSORS</vt:lpstr>
      <vt:lpstr>UNIT 5: ADVANCED PROCESSORS</vt:lpstr>
      <vt:lpstr>UNIT 6: IMPLEMENTATION OF BASIC DSP ALGORITHMS</vt:lpstr>
      <vt:lpstr>T e x t  B o o k s</vt:lpstr>
      <vt:lpstr>Re f erence Books</vt:lpstr>
      <vt:lpstr>Online References</vt:lpstr>
      <vt:lpstr>Useful  </vt:lpstr>
      <vt:lpstr>Digital Signal Processors In Products</vt:lpstr>
      <vt:lpstr>PowerPoint Presentation</vt:lpstr>
      <vt:lpstr>PowerPoint Presentation</vt:lpstr>
      <vt:lpstr>Embedded Processors and Systems</vt:lpstr>
      <vt:lpstr>Smart Phone Application Processors</vt:lpstr>
      <vt:lpstr>Market for Application Processors</vt:lpstr>
      <vt:lpstr>Signal Processing Applications</vt:lpstr>
      <vt:lpstr>PowerPoint Presentation</vt:lpstr>
      <vt:lpstr>Pre-requisite :</vt:lpstr>
      <vt:lpstr>UNIT 1: FUNDAMENTALS OF PROGRAMMABLE DSPs</vt:lpstr>
      <vt:lpstr>PowerPoint Presentation</vt:lpstr>
      <vt:lpstr>PowerPoint Presentation</vt:lpstr>
      <vt:lpstr>Case Study :  Investigate the basic features that should be provided in the DSP architecture to be used to implement the following Nth order FIR filter    </vt:lpstr>
      <vt:lpstr>PowerPoint Presentation</vt:lpstr>
      <vt:lpstr>PowerPoint Presentation</vt:lpstr>
      <vt:lpstr>DSP VS General purpose µP</vt:lpstr>
      <vt:lpstr> </vt:lpstr>
      <vt:lpstr>PowerPoint Presentation</vt:lpstr>
      <vt:lpstr>PowerPoint Presentation</vt:lpstr>
      <vt:lpstr>Hardware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Multipliers </vt:lpstr>
      <vt:lpstr>Parallel Multipliers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Very Long Instruction Word (VLIW)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DIT FFT Flow Diagram</vt:lpstr>
      <vt:lpstr>PowerPoint Presentation</vt:lpstr>
      <vt:lpstr>Pointer updating Algorithm for Circular Addressing mode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SVPCET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N Kapse</dc:creator>
  <cp:lastModifiedBy>admin</cp:lastModifiedBy>
  <cp:revision>379</cp:revision>
  <dcterms:created xsi:type="dcterms:W3CDTF">2016-06-24T07:00:55Z</dcterms:created>
  <dcterms:modified xsi:type="dcterms:W3CDTF">2021-09-05T11:47:11Z</dcterms:modified>
</cp:coreProperties>
</file>